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62" r:id="rId5"/>
    <p:sldId id="264" r:id="rId6"/>
    <p:sldId id="263" r:id="rId7"/>
    <p:sldId id="259" r:id="rId8"/>
    <p:sldId id="265" r:id="rId9"/>
    <p:sldId id="258" r:id="rId10"/>
    <p:sldId id="260" r:id="rId11"/>
    <p:sldId id="266" r:id="rId1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E91CFF6-BA44-498A-8C63-F1D82157B58E}" v="1050" dt="2020-01-22T15:00:56.524"/>
    <p1510:client id="{B5E93580-417B-405F-AC62-BCAEBF6A7018}" v="477" dt="2020-01-21T14:16:10.620"/>
    <p1510:client id="{C542B7EB-8ED6-45D2-9273-7181EA15C35E}" v="597" dt="2020-01-21T12:53:54.42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-1860" y="-76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clId="Web-{C542B7EB-8ED6-45D2-9273-7181EA15C35E}"/>
    <pc:docChg chg="modSld sldOrd">
      <pc:chgData name="" userId="" providerId="" clId="Web-{C542B7EB-8ED6-45D2-9273-7181EA15C35E}" dt="2020-01-21T12:53:54.420" v="585" actId="1076"/>
      <pc:docMkLst>
        <pc:docMk/>
      </pc:docMkLst>
      <pc:sldChg chg="modSp">
        <pc:chgData name="" userId="" providerId="" clId="Web-{C542B7EB-8ED6-45D2-9273-7181EA15C35E}" dt="2020-01-21T11:44:24.216" v="15" actId="1076"/>
        <pc:sldMkLst>
          <pc:docMk/>
          <pc:sldMk cId="901411015" sldId="256"/>
        </pc:sldMkLst>
        <pc:spChg chg="mod">
          <ac:chgData name="" userId="" providerId="" clId="Web-{C542B7EB-8ED6-45D2-9273-7181EA15C35E}" dt="2020-01-21T11:43:54.372" v="14"/>
          <ac:spMkLst>
            <pc:docMk/>
            <pc:sldMk cId="901411015" sldId="256"/>
            <ac:spMk id="7" creationId="{00000000-0000-0000-0000-000000000000}"/>
          </ac:spMkLst>
        </pc:spChg>
        <pc:spChg chg="mod">
          <ac:chgData name="" userId="" providerId="" clId="Web-{C542B7EB-8ED6-45D2-9273-7181EA15C35E}" dt="2020-01-21T11:44:24.216" v="15" actId="1076"/>
          <ac:spMkLst>
            <pc:docMk/>
            <pc:sldMk cId="901411015" sldId="256"/>
            <ac:spMk id="8" creationId="{00000000-0000-0000-0000-000000000000}"/>
          </ac:spMkLst>
        </pc:spChg>
      </pc:sldChg>
      <pc:sldChg chg="modSp">
        <pc:chgData name="" userId="" providerId="" clId="Web-{C542B7EB-8ED6-45D2-9273-7181EA15C35E}" dt="2020-01-21T11:50:06.156" v="49" actId="20577"/>
        <pc:sldMkLst>
          <pc:docMk/>
          <pc:sldMk cId="4195260807" sldId="257"/>
        </pc:sldMkLst>
        <pc:spChg chg="mod">
          <ac:chgData name="" userId="" providerId="" clId="Web-{C542B7EB-8ED6-45D2-9273-7181EA15C35E}" dt="2020-01-21T11:50:06.156" v="49" actId="20577"/>
          <ac:spMkLst>
            <pc:docMk/>
            <pc:sldMk cId="4195260807" sldId="257"/>
            <ac:spMk id="4" creationId="{00000000-0000-0000-0000-000000000000}"/>
          </ac:spMkLst>
        </pc:spChg>
      </pc:sldChg>
      <pc:sldChg chg="addSp modSp">
        <pc:chgData name="" userId="" providerId="" clId="Web-{C542B7EB-8ED6-45D2-9273-7181EA15C35E}" dt="2020-01-21T12:40:38.476" v="468" actId="1076"/>
        <pc:sldMkLst>
          <pc:docMk/>
          <pc:sldMk cId="1017069306" sldId="258"/>
        </pc:sldMkLst>
        <pc:spChg chg="mod">
          <ac:chgData name="" userId="" providerId="" clId="Web-{C542B7EB-8ED6-45D2-9273-7181EA15C35E}" dt="2020-01-21T12:34:19.474" v="421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38:18.022" v="462" actId="1076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38:22.757" v="463" actId="1076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C542B7EB-8ED6-45D2-9273-7181EA15C35E}" dt="2020-01-21T12:38:50.258" v="466" actId="14100"/>
          <ac:spMkLst>
            <pc:docMk/>
            <pc:sldMk cId="1017069306" sldId="258"/>
            <ac:spMk id="6" creationId="{00000000-0000-0000-0000-000000000000}"/>
          </ac:spMkLst>
        </pc:spChg>
        <pc:spChg chg="add mod">
          <ac:chgData name="" userId="" providerId="" clId="Web-{C542B7EB-8ED6-45D2-9273-7181EA15C35E}" dt="2020-01-21T12:40:38.476" v="468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modSp ord">
        <pc:chgData name="" userId="" providerId="" clId="Web-{C542B7EB-8ED6-45D2-9273-7181EA15C35E}" dt="2020-01-21T12:12:27.494" v="220" actId="14100"/>
        <pc:sldMkLst>
          <pc:docMk/>
          <pc:sldMk cId="1833267861" sldId="261"/>
        </pc:sldMkLst>
        <pc:spChg chg="mod">
          <ac:chgData name="" userId="" providerId="" clId="Web-{C542B7EB-8ED6-45D2-9273-7181EA15C35E}" dt="2020-01-21T12:12:17.152" v="217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12:27.494" v="220" actId="14100"/>
          <ac:spMkLst>
            <pc:docMk/>
            <pc:sldMk cId="1833267861" sldId="261"/>
            <ac:spMk id="3" creationId="{00000000-0000-0000-0000-000000000000}"/>
          </ac:spMkLst>
        </pc:spChg>
      </pc:sldChg>
      <pc:sldChg chg="modSp ord">
        <pc:chgData name="" userId="" providerId="" clId="Web-{C542B7EB-8ED6-45D2-9273-7181EA15C35E}" dt="2020-01-21T12:53:54.420" v="585" actId="1076"/>
        <pc:sldMkLst>
          <pc:docMk/>
          <pc:sldMk cId="392760118" sldId="262"/>
        </pc:sldMkLst>
        <pc:spChg chg="mod">
          <ac:chgData name="" userId="" providerId="" clId="Web-{C542B7EB-8ED6-45D2-9273-7181EA15C35E}" dt="2020-01-21T12:41:59.571" v="483" actId="20577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C542B7EB-8ED6-45D2-9273-7181EA15C35E}" dt="2020-01-21T12:53:54.420" v="585" actId="1076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C542B7EB-8ED6-45D2-9273-7181EA15C35E}" dt="2020-01-21T12:53:38.779" v="584" actId="1076"/>
          <ac:spMkLst>
            <pc:docMk/>
            <pc:sldMk cId="392760118" sldId="262"/>
            <ac:spMk id="4" creationId="{00000000-0000-0000-0000-000000000000}"/>
          </ac:spMkLst>
        </pc:spChg>
        <pc:spChg chg="mod">
          <ac:chgData name="" userId="" providerId="" clId="Web-{C542B7EB-8ED6-45D2-9273-7181EA15C35E}" dt="2020-01-21T12:53:23.967" v="583" actId="1076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C542B7EB-8ED6-45D2-9273-7181EA15C35E}" dt="2020-01-21T12:53:20.498" v="582" actId="1076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C542B7EB-8ED6-45D2-9273-7181EA15C35E}" dt="2020-01-21T12:29:44.628" v="398"/>
        <pc:sldMkLst>
          <pc:docMk/>
          <pc:sldMk cId="1684360555" sldId="264"/>
        </pc:sldMkLst>
        <pc:spChg chg="mod">
          <ac:chgData name="" userId="" providerId="" clId="Web-{C542B7EB-8ED6-45D2-9273-7181EA15C35E}" dt="2020-01-21T12:12:34.166" v="221" actId="1076"/>
          <ac:spMkLst>
            <pc:docMk/>
            <pc:sldMk cId="1684360555" sldId="264"/>
            <ac:spMk id="2" creationId="{00000000-0000-0000-0000-000000000000}"/>
          </ac:spMkLst>
        </pc:spChg>
        <pc:spChg chg="add del mod">
          <ac:chgData name="" userId="" providerId="" clId="Web-{C542B7EB-8ED6-45D2-9273-7181EA15C35E}" dt="2020-01-21T12:18:20.622" v="307"/>
          <ac:spMkLst>
            <pc:docMk/>
            <pc:sldMk cId="1684360555" sldId="264"/>
            <ac:spMk id="3" creationId="{2E58AB26-5C69-40C5-983A-64030D5BF62A}"/>
          </ac:spMkLst>
        </pc:spChg>
        <pc:spChg chg="add del mod">
          <ac:chgData name="" userId="" providerId="" clId="Web-{C542B7EB-8ED6-45D2-9273-7181EA15C35E}" dt="2020-01-21T12:18:55.357" v="311"/>
          <ac:spMkLst>
            <pc:docMk/>
            <pc:sldMk cId="1684360555" sldId="264"/>
            <ac:spMk id="4" creationId="{E4172C0A-E119-4EC3-B00B-B2301D596844}"/>
          </ac:spMkLst>
        </pc:spChg>
        <pc:spChg chg="mod">
          <ac:chgData name="" userId="" providerId="" clId="Web-{C542B7EB-8ED6-45D2-9273-7181EA15C35E}" dt="2020-01-21T12:29:29.050" v="394" actId="1076"/>
          <ac:spMkLst>
            <pc:docMk/>
            <pc:sldMk cId="1684360555" sldId="264"/>
            <ac:spMk id="5" creationId="{00000000-0000-0000-0000-000000000000}"/>
          </ac:spMkLst>
        </pc:spChg>
        <pc:spChg chg="mod ord">
          <ac:chgData name="" userId="" providerId="" clId="Web-{C542B7EB-8ED6-45D2-9273-7181EA15C35E}" dt="2020-01-21T12:28:18.095" v="382" actId="1076"/>
          <ac:spMkLst>
            <pc:docMk/>
            <pc:sldMk cId="1684360555" sldId="264"/>
            <ac:spMk id="7" creationId="{00000000-0000-0000-0000-000000000000}"/>
          </ac:spMkLst>
        </pc:spChg>
        <pc:spChg chg="del mod">
          <ac:chgData name="" userId="" providerId="" clId="Web-{C542B7EB-8ED6-45D2-9273-7181EA15C35E}" dt="2020-01-21T12:29:06.878" v="389"/>
          <ac:spMkLst>
            <pc:docMk/>
            <pc:sldMk cId="1684360555" sldId="264"/>
            <ac:spMk id="8" creationId="{00000000-0000-0000-0000-000000000000}"/>
          </ac:spMkLst>
        </pc:spChg>
        <pc:spChg chg="mod ord">
          <ac:chgData name="" userId="" providerId="" clId="Web-{C542B7EB-8ED6-45D2-9273-7181EA15C35E}" dt="2020-01-21T12:28:47.674" v="386" actId="14100"/>
          <ac:spMkLst>
            <pc:docMk/>
            <pc:sldMk cId="1684360555" sldId="264"/>
            <ac:spMk id="9" creationId="{00000000-0000-0000-0000-000000000000}"/>
          </ac:spMkLst>
        </pc:spChg>
        <pc:spChg chg="add del mod">
          <ac:chgData name="" userId="" providerId="" clId="Web-{C542B7EB-8ED6-45D2-9273-7181EA15C35E}" dt="2020-01-21T12:04:11.116" v="146"/>
          <ac:spMkLst>
            <pc:docMk/>
            <pc:sldMk cId="1684360555" sldId="264"/>
            <ac:spMk id="10" creationId="{2B453DA7-C7F4-40B4-8FCD-D84B86C3A1D1}"/>
          </ac:spMkLst>
        </pc:spChg>
        <pc:spChg chg="add del mod">
          <ac:chgData name="" userId="" providerId="" clId="Web-{C542B7EB-8ED6-45D2-9273-7181EA15C35E}" dt="2020-01-21T12:04:46.553" v="153"/>
          <ac:spMkLst>
            <pc:docMk/>
            <pc:sldMk cId="1684360555" sldId="264"/>
            <ac:spMk id="11" creationId="{1F6477FF-A0F4-4176-A716-E4C884758C04}"/>
          </ac:spMkLst>
        </pc:spChg>
        <pc:spChg chg="add mod ord">
          <ac:chgData name="" userId="" providerId="" clId="Web-{C542B7EB-8ED6-45D2-9273-7181EA15C35E}" dt="2020-01-21T12:29:14.409" v="392" actId="1076"/>
          <ac:spMkLst>
            <pc:docMk/>
            <pc:sldMk cId="1684360555" sldId="264"/>
            <ac:spMk id="12" creationId="{2099A594-CF78-48D4-B31D-55710F504474}"/>
          </ac:spMkLst>
        </pc:spChg>
        <pc:spChg chg="add mod">
          <ac:chgData name="" userId="" providerId="" clId="Web-{C542B7EB-8ED6-45D2-9273-7181EA15C35E}" dt="2020-01-21T12:28:34.892" v="385" actId="14100"/>
          <ac:spMkLst>
            <pc:docMk/>
            <pc:sldMk cId="1684360555" sldId="264"/>
            <ac:spMk id="13" creationId="{15C49565-7D8B-43DA-AB58-66BF35CEE5F7}"/>
          </ac:spMkLst>
        </pc:spChg>
        <pc:spChg chg="add del mod">
          <ac:chgData name="" userId="" providerId="" clId="Web-{C542B7EB-8ED6-45D2-9273-7181EA15C35E}" dt="2020-01-21T12:29:09.174" v="390"/>
          <ac:spMkLst>
            <pc:docMk/>
            <pc:sldMk cId="1684360555" sldId="264"/>
            <ac:spMk id="14" creationId="{68250B80-C903-415E-A1F5-4176E33EE211}"/>
          </ac:spMkLst>
        </pc:spChg>
        <pc:spChg chg="add del mod">
          <ac:chgData name="" userId="" providerId="" clId="Web-{C542B7EB-8ED6-45D2-9273-7181EA15C35E}" dt="2020-01-21T12:23:02.437" v="337"/>
          <ac:spMkLst>
            <pc:docMk/>
            <pc:sldMk cId="1684360555" sldId="264"/>
            <ac:spMk id="15" creationId="{EA8E1ACA-4698-455C-AA4F-62E627A56E28}"/>
          </ac:spMkLst>
        </pc:spChg>
        <pc:spChg chg="add del mod">
          <ac:chgData name="" userId="" providerId="" clId="Web-{C542B7EB-8ED6-45D2-9273-7181EA15C35E}" dt="2020-01-21T12:29:44.628" v="398"/>
          <ac:spMkLst>
            <pc:docMk/>
            <pc:sldMk cId="1684360555" sldId="264"/>
            <ac:spMk id="16" creationId="{2F484CFA-839B-4C61-B934-59609AEC2BAF}"/>
          </ac:spMkLst>
        </pc:spChg>
        <pc:spChg chg="add mod">
          <ac:chgData name="" userId="" providerId="" clId="Web-{C542B7EB-8ED6-45D2-9273-7181EA15C35E}" dt="2020-01-21T12:29:23.268" v="393" actId="1076"/>
          <ac:spMkLst>
            <pc:docMk/>
            <pc:sldMk cId="1684360555" sldId="264"/>
            <ac:spMk id="17" creationId="{8DF6FBD5-ED1D-4A08-878B-F830335DA82D}"/>
          </ac:spMkLst>
        </pc:spChg>
        <pc:spChg chg="add mod">
          <ac:chgData name="" userId="" providerId="" clId="Web-{C542B7EB-8ED6-45D2-9273-7181EA15C35E}" dt="2020-01-21T12:29:42.909" v="397" actId="1076"/>
          <ac:spMkLst>
            <pc:docMk/>
            <pc:sldMk cId="1684360555" sldId="264"/>
            <ac:spMk id="18" creationId="{CE171233-D123-4E39-8796-B35247798AB5}"/>
          </ac:spMkLst>
        </pc:spChg>
      </pc:sldChg>
      <pc:sldChg chg="modSp">
        <pc:chgData name="" userId="" providerId="" clId="Web-{C542B7EB-8ED6-45D2-9273-7181EA15C35E}" dt="2020-01-21T11:50:39.531" v="59" actId="20577"/>
        <pc:sldMkLst>
          <pc:docMk/>
          <pc:sldMk cId="682973294" sldId="266"/>
        </pc:sldMkLst>
        <pc:spChg chg="mod">
          <ac:chgData name="" userId="" providerId="" clId="Web-{C542B7EB-8ED6-45D2-9273-7181EA15C35E}" dt="2020-01-21T11:50:39.531" v="59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B5E93580-417B-405F-AC62-BCAEBF6A7018}"/>
    <pc:docChg chg="modSld sldOrd">
      <pc:chgData name="" userId="" providerId="" clId="Web-{B5E93580-417B-405F-AC62-BCAEBF6A7018}" dt="2020-01-21T14:16:10.620" v="457" actId="14100"/>
      <pc:docMkLst>
        <pc:docMk/>
      </pc:docMkLst>
      <pc:sldChg chg="delSp modSp">
        <pc:chgData name="" userId="" providerId="" clId="Web-{B5E93580-417B-405F-AC62-BCAEBF6A7018}" dt="2020-01-21T13:52:24.643" v="232" actId="20577"/>
        <pc:sldMkLst>
          <pc:docMk/>
          <pc:sldMk cId="856674578" sldId="259"/>
        </pc:sldMkLst>
        <pc:spChg chg="mod">
          <ac:chgData name="" userId="" providerId="" clId="Web-{B5E93580-417B-405F-AC62-BCAEBF6A7018}" dt="2020-01-21T13:52:24.643" v="232" actId="20577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B5E93580-417B-405F-AC62-BCAEBF6A7018}" dt="2020-01-21T13:45:44.124" v="21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B5E93580-417B-405F-AC62-BCAEBF6A7018}" dt="2020-01-21T13:45:30.937" v="213" actId="1076"/>
          <ac:spMkLst>
            <pc:docMk/>
            <pc:sldMk cId="856674578" sldId="259"/>
            <ac:spMk id="6" creationId="{00000000-0000-0000-0000-000000000000}"/>
          </ac:spMkLst>
        </pc:spChg>
        <pc:spChg chg="del">
          <ac:chgData name="" userId="" providerId="" clId="Web-{B5E93580-417B-405F-AC62-BCAEBF6A7018}" dt="2020-01-21T13:31:57.635" v="97"/>
          <ac:spMkLst>
            <pc:docMk/>
            <pc:sldMk cId="856674578" sldId="259"/>
            <ac:spMk id="9" creationId="{00000000-0000-0000-0000-000000000000}"/>
          </ac:spMkLst>
        </pc:spChg>
        <pc:spChg chg="mod">
          <ac:chgData name="" userId="" providerId="" clId="Web-{B5E93580-417B-405F-AC62-BCAEBF6A7018}" dt="2020-01-21T13:45:41.359" v="214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B5E93580-417B-405F-AC62-BCAEBF6A7018}" dt="2020-01-21T13:45:22.812" v="212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">
        <pc:chgData name="" userId="" providerId="" clId="Web-{B5E93580-417B-405F-AC62-BCAEBF6A7018}" dt="2020-01-21T14:05:15.819" v="409" actId="1076"/>
        <pc:sldMkLst>
          <pc:docMk/>
          <pc:sldMk cId="4177669220" sldId="260"/>
        </pc:sldMkLst>
        <pc:spChg chg="del mod">
          <ac:chgData name="" userId="" providerId="" clId="Web-{B5E93580-417B-405F-AC62-BCAEBF6A7018}" dt="2020-01-21T13:51:57.580" v="219"/>
          <ac:spMkLst>
            <pc:docMk/>
            <pc:sldMk cId="4177669220" sldId="260"/>
            <ac:spMk id="2" creationId="{00000000-0000-0000-0000-000000000000}"/>
          </ac:spMkLst>
        </pc:spChg>
        <pc:spChg chg="add mod">
          <ac:chgData name="" userId="" providerId="" clId="Web-{B5E93580-417B-405F-AC62-BCAEBF6A7018}" dt="2020-01-21T13:53:30.846" v="256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B5E93580-417B-405F-AC62-BCAEBF6A7018}" dt="2020-01-21T13:58:31.614" v="359" actId="1076"/>
          <ac:spMkLst>
            <pc:docMk/>
            <pc:sldMk cId="4177669220" sldId="260"/>
            <ac:spMk id="4" creationId="{00000000-0000-0000-0000-000000000000}"/>
          </ac:spMkLst>
        </pc:spChg>
        <pc:spChg chg="add del mod">
          <ac:chgData name="" userId="" providerId="" clId="Web-{B5E93580-417B-405F-AC62-BCAEBF6A7018}" dt="2020-01-21T14:00:05.896" v="375"/>
          <ac:spMkLst>
            <pc:docMk/>
            <pc:sldMk cId="4177669220" sldId="260"/>
            <ac:spMk id="5" creationId="{FB65845E-8415-4283-B811-F579BBB32994}"/>
          </ac:spMkLst>
        </pc:spChg>
        <pc:spChg chg="mod">
          <ac:chgData name="" userId="" providerId="" clId="Web-{B5E93580-417B-405F-AC62-BCAEBF6A7018}" dt="2020-01-21T14:01:37.068" v="387" actId="1076"/>
          <ac:spMkLst>
            <pc:docMk/>
            <pc:sldMk cId="4177669220" sldId="260"/>
            <ac:spMk id="6" creationId="{00000000-0000-0000-0000-000000000000}"/>
          </ac:spMkLst>
        </pc:spChg>
        <pc:spChg chg="add mod">
          <ac:chgData name="" userId="" providerId="" clId="Web-{B5E93580-417B-405F-AC62-BCAEBF6A7018}" dt="2020-01-21T14:02:04.349" v="393" actId="14100"/>
          <ac:spMkLst>
            <pc:docMk/>
            <pc:sldMk cId="4177669220" sldId="260"/>
            <ac:spMk id="7" creationId="{23E86289-217B-4E53-866A-ADCB89520C8A}"/>
          </ac:spMkLst>
        </pc:spChg>
        <pc:spChg chg="mod">
          <ac:chgData name="" userId="" providerId="" clId="Web-{B5E93580-417B-405F-AC62-BCAEBF6A7018}" dt="2020-01-21T13:58:26.786" v="358" actId="1076"/>
          <ac:spMkLst>
            <pc:docMk/>
            <pc:sldMk cId="4177669220" sldId="260"/>
            <ac:spMk id="8" creationId="{00000000-0000-0000-0000-000000000000}"/>
          </ac:spMkLst>
        </pc:spChg>
        <pc:spChg chg="add mod">
          <ac:chgData name="" userId="" providerId="" clId="Web-{B5E93580-417B-405F-AC62-BCAEBF6A7018}" dt="2020-01-21T14:03:43.647" v="403" actId="14100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B5E93580-417B-405F-AC62-BCAEBF6A7018}" dt="2020-01-21T13:56:05.894" v="312"/>
          <ac:spMkLst>
            <pc:docMk/>
            <pc:sldMk cId="4177669220" sldId="260"/>
            <ac:spMk id="11" creationId="{00000000-0000-0000-0000-000000000000}"/>
          </ac:spMkLst>
        </pc:spChg>
        <pc:spChg chg="mod">
          <ac:chgData name="" userId="" providerId="" clId="Web-{B5E93580-417B-405F-AC62-BCAEBF6A7018}" dt="2020-01-21T13:57:24.316" v="348" actId="1076"/>
          <ac:spMkLst>
            <pc:docMk/>
            <pc:sldMk cId="4177669220" sldId="260"/>
            <ac:spMk id="12" creationId="{00000000-0000-0000-0000-000000000000}"/>
          </ac:spMkLst>
        </pc:spChg>
        <pc:spChg chg="add mod">
          <ac:chgData name="" userId="" providerId="" clId="Web-{B5E93580-417B-405F-AC62-BCAEBF6A7018}" dt="2020-01-21T14:01:52.568" v="391" actId="1076"/>
          <ac:spMkLst>
            <pc:docMk/>
            <pc:sldMk cId="4177669220" sldId="260"/>
            <ac:spMk id="13" creationId="{F4AB7424-6437-4D4C-AB86-7FE2ECC77572}"/>
          </ac:spMkLst>
        </pc:spChg>
        <pc:spChg chg="add mod">
          <ac:chgData name="" userId="" providerId="" clId="Web-{B5E93580-417B-405F-AC62-BCAEBF6A7018}" dt="2020-01-21T14:01:57.162" v="392" actId="1076"/>
          <ac:spMkLst>
            <pc:docMk/>
            <pc:sldMk cId="4177669220" sldId="260"/>
            <ac:spMk id="14" creationId="{12AFF4AD-CA88-4957-BD12-DB4185C31CE7}"/>
          </ac:spMkLst>
        </pc:spChg>
        <pc:spChg chg="add mod">
          <ac:chgData name="" userId="" providerId="" clId="Web-{B5E93580-417B-405F-AC62-BCAEBF6A7018}" dt="2020-01-21T13:58:13.301" v="356" actId="1076"/>
          <ac:spMkLst>
            <pc:docMk/>
            <pc:sldMk cId="4177669220" sldId="260"/>
            <ac:spMk id="15" creationId="{F2A8672F-2D2D-4062-A4E7-08A2421E5FF8}"/>
          </ac:spMkLst>
        </pc:spChg>
        <pc:spChg chg="del mod">
          <ac:chgData name="" userId="" providerId="" clId="Web-{B5E93580-417B-405F-AC62-BCAEBF6A7018}" dt="2020-01-21T14:01:42.849" v="389"/>
          <ac:spMkLst>
            <pc:docMk/>
            <pc:sldMk cId="4177669220" sldId="260"/>
            <ac:spMk id="16" creationId="{00000000-0000-0000-0000-000000000000}"/>
          </ac:spMkLst>
        </pc:spChg>
        <pc:spChg chg="add mod">
          <ac:chgData name="" userId="" providerId="" clId="Web-{B5E93580-417B-405F-AC62-BCAEBF6A7018}" dt="2020-01-21T14:05:15.819" v="409" actId="1076"/>
          <ac:spMkLst>
            <pc:docMk/>
            <pc:sldMk cId="4177669220" sldId="260"/>
            <ac:spMk id="18" creationId="{8C6CC351-94AC-4CC1-90C0-B0FAFE6156DB}"/>
          </ac:spMkLst>
        </pc:spChg>
        <pc:spChg chg="del mod">
          <ac:chgData name="" userId="" providerId="" clId="Web-{B5E93580-417B-405F-AC62-BCAEBF6A7018}" dt="2020-01-21T14:01:40.802" v="388"/>
          <ac:spMkLst>
            <pc:docMk/>
            <pc:sldMk cId="4177669220" sldId="260"/>
            <ac:spMk id="19" creationId="{00000000-0000-0000-0000-000000000000}"/>
          </ac:spMkLst>
        </pc:spChg>
      </pc:sldChg>
      <pc:sldChg chg="addSp delSp modSp ord">
        <pc:chgData name="" userId="" providerId="" clId="Web-{B5E93580-417B-405F-AC62-BCAEBF6A7018}" dt="2020-01-21T13:52:28.002" v="235" actId="20577"/>
        <pc:sldMkLst>
          <pc:docMk/>
          <pc:sldMk cId="1846828772" sldId="263"/>
        </pc:sldMkLst>
        <pc:spChg chg="add del mod">
          <ac:chgData name="" userId="" providerId="" clId="Web-{B5E93580-417B-405F-AC62-BCAEBF6A7018}" dt="2020-01-21T13:14:42.128" v="35"/>
          <ac:spMkLst>
            <pc:docMk/>
            <pc:sldMk cId="1846828772" sldId="263"/>
            <ac:spMk id="2" creationId="{B2A5D586-9772-4249-8C2F-4AC484034652}"/>
          </ac:spMkLst>
        </pc:spChg>
        <pc:spChg chg="mod">
          <ac:chgData name="" userId="" providerId="" clId="Web-{B5E93580-417B-405F-AC62-BCAEBF6A7018}" dt="2020-01-21T13:22:21.381" v="88" actId="1076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B5E93580-417B-405F-AC62-BCAEBF6A7018}" dt="2020-01-21T13:22:35.225" v="90" actId="14100"/>
          <ac:spMkLst>
            <pc:docMk/>
            <pc:sldMk cId="1846828772" sldId="263"/>
            <ac:spMk id="4" creationId="{00000000-0000-0000-0000-000000000000}"/>
          </ac:spMkLst>
        </pc:spChg>
        <pc:spChg chg="add mod">
          <ac:chgData name="" userId="" providerId="" clId="Web-{B5E93580-417B-405F-AC62-BCAEBF6A7018}" dt="2020-01-21T13:52:28.002" v="235" actId="20577"/>
          <ac:spMkLst>
            <pc:docMk/>
            <pc:sldMk cId="1846828772" sldId="263"/>
            <ac:spMk id="5" creationId="{E353F6EF-F23B-43C4-AF81-22EC9E252893}"/>
          </ac:spMkLst>
        </pc:spChg>
      </pc:sldChg>
      <pc:sldChg chg="delSp modSp">
        <pc:chgData name="" userId="" providerId="" clId="Web-{B5E93580-417B-405F-AC62-BCAEBF6A7018}" dt="2020-01-21T14:16:10.620" v="457" actId="14100"/>
        <pc:sldMkLst>
          <pc:docMk/>
          <pc:sldMk cId="1734513732" sldId="265"/>
        </pc:sldMkLst>
        <pc:spChg chg="mod">
          <ac:chgData name="" userId="" providerId="" clId="Web-{B5E93580-417B-405F-AC62-BCAEBF6A7018}" dt="2020-01-21T14:15:18.292" v="452" actId="1076"/>
          <ac:spMkLst>
            <pc:docMk/>
            <pc:sldMk cId="1734513732" sldId="265"/>
            <ac:spMk id="5" creationId="{00000000-0000-0000-0000-000000000000}"/>
          </ac:spMkLst>
        </pc:spChg>
        <pc:spChg chg="mod">
          <ac:chgData name="" userId="" providerId="" clId="Web-{B5E93580-417B-405F-AC62-BCAEBF6A7018}" dt="2020-01-21T14:16:10.620" v="457" actId="14100"/>
          <ac:spMkLst>
            <pc:docMk/>
            <pc:sldMk cId="1734513732" sldId="265"/>
            <ac:spMk id="6" creationId="{00000000-0000-0000-0000-000000000000}"/>
          </ac:spMkLst>
        </pc:spChg>
        <pc:spChg chg="mod">
          <ac:chgData name="" userId="" providerId="" clId="Web-{B5E93580-417B-405F-AC62-BCAEBF6A7018}" dt="2020-01-21T14:15:12.854" v="451" actId="1076"/>
          <ac:spMkLst>
            <pc:docMk/>
            <pc:sldMk cId="1734513732" sldId="265"/>
            <ac:spMk id="8" creationId="{00000000-0000-0000-0000-000000000000}"/>
          </ac:spMkLst>
        </pc:spChg>
        <pc:spChg chg="del">
          <ac:chgData name="" userId="" providerId="" clId="Web-{B5E93580-417B-405F-AC62-BCAEBF6A7018}" dt="2020-01-21T14:10:44.072" v="412"/>
          <ac:spMkLst>
            <pc:docMk/>
            <pc:sldMk cId="1734513732" sldId="265"/>
            <ac:spMk id="9" creationId="{00000000-0000-0000-0000-000000000000}"/>
          </ac:spMkLst>
        </pc:spChg>
        <pc:spChg chg="del">
          <ac:chgData name="" userId="" providerId="" clId="Web-{B5E93580-417B-405F-AC62-BCAEBF6A7018}" dt="2020-01-21T14:10:36.494" v="411"/>
          <ac:spMkLst>
            <pc:docMk/>
            <pc:sldMk cId="1734513732" sldId="265"/>
            <ac:spMk id="10" creationId="{00000000-0000-0000-0000-000000000000}"/>
          </ac:spMkLst>
        </pc:spChg>
        <pc:spChg chg="del">
          <ac:chgData name="" userId="" providerId="" clId="Web-{B5E93580-417B-405F-AC62-BCAEBF6A7018}" dt="2020-01-21T14:10:34.415" v="410"/>
          <ac:spMkLst>
            <pc:docMk/>
            <pc:sldMk cId="1734513732" sldId="265"/>
            <ac:spMk id="11" creationId="{00000000-0000-0000-0000-000000000000}"/>
          </ac:spMkLst>
        </pc:spChg>
      </pc:sldChg>
      <pc:sldChg chg="modSp">
        <pc:chgData name="" userId="" providerId="" clId="Web-{B5E93580-417B-405F-AC62-BCAEBF6A7018}" dt="2020-01-21T14:05:07.288" v="407" actId="1076"/>
        <pc:sldMkLst>
          <pc:docMk/>
          <pc:sldMk cId="682973294" sldId="266"/>
        </pc:sldMkLst>
        <pc:spChg chg="mod">
          <ac:chgData name="" userId="" providerId="" clId="Web-{B5E93580-417B-405F-AC62-BCAEBF6A7018}" dt="2020-01-21T14:05:07.288" v="407" actId="1076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  <pc:docChgLst>
    <pc:chgData clId="Web-{6E91CFF6-BA44-498A-8C63-F1D82157B58E}"/>
    <pc:docChg chg="modSld sldOrd">
      <pc:chgData name="" userId="" providerId="" clId="Web-{6E91CFF6-BA44-498A-8C63-F1D82157B58E}" dt="2020-01-22T15:00:56.524" v="1002" actId="20577"/>
      <pc:docMkLst>
        <pc:docMk/>
      </pc:docMkLst>
      <pc:sldChg chg="modSp">
        <pc:chgData name="" userId="" providerId="" clId="Web-{6E91CFF6-BA44-498A-8C63-F1D82157B58E}" dt="2020-01-22T13:06:53.903" v="5" actId="20577"/>
        <pc:sldMkLst>
          <pc:docMk/>
          <pc:sldMk cId="901411015" sldId="256"/>
        </pc:sldMkLst>
        <pc:spChg chg="mod">
          <ac:chgData name="" userId="" providerId="" clId="Web-{6E91CFF6-BA44-498A-8C63-F1D82157B58E}" dt="2020-01-22T13:06:53.903" v="5" actId="20577"/>
          <ac:spMkLst>
            <pc:docMk/>
            <pc:sldMk cId="901411015" sldId="256"/>
            <ac:spMk id="7" creationId="{00000000-0000-0000-0000-000000000000}"/>
          </ac:spMkLst>
        </pc:spChg>
      </pc:sldChg>
      <pc:sldChg chg="delSp modSp">
        <pc:chgData name="" userId="" providerId="" clId="Web-{6E91CFF6-BA44-498A-8C63-F1D82157B58E}" dt="2020-01-22T13:20:27.156" v="71"/>
        <pc:sldMkLst>
          <pc:docMk/>
          <pc:sldMk cId="4195260807" sldId="257"/>
        </pc:sldMkLst>
        <pc:spChg chg="del">
          <ac:chgData name="" userId="" providerId="" clId="Web-{6E91CFF6-BA44-498A-8C63-F1D82157B58E}" dt="2020-01-22T13:20:27.156" v="71"/>
          <ac:spMkLst>
            <pc:docMk/>
            <pc:sldMk cId="4195260807" sldId="257"/>
            <ac:spMk id="3" creationId="{00000000-0000-0000-0000-000000000000}"/>
          </ac:spMkLst>
        </pc:spChg>
        <pc:spChg chg="mod">
          <ac:chgData name="" userId="" providerId="" clId="Web-{6E91CFF6-BA44-498A-8C63-F1D82157B58E}" dt="2020-01-22T13:20:20.953" v="70" actId="14100"/>
          <ac:spMkLst>
            <pc:docMk/>
            <pc:sldMk cId="4195260807" sldId="257"/>
            <ac:spMk id="4" creationId="{00000000-0000-0000-0000-000000000000}"/>
          </ac:spMkLst>
        </pc:spChg>
      </pc:sldChg>
      <pc:sldChg chg="addSp delSp modSp ord">
        <pc:chgData name="" userId="" providerId="" clId="Web-{6E91CFF6-BA44-498A-8C63-F1D82157B58E}" dt="2020-01-22T15:00:32.461" v="994" actId="20577"/>
        <pc:sldMkLst>
          <pc:docMk/>
          <pc:sldMk cId="1017069306" sldId="258"/>
        </pc:sldMkLst>
        <pc:spChg chg="mod">
          <ac:chgData name="" userId="" providerId="" clId="Web-{6E91CFF6-BA44-498A-8C63-F1D82157B58E}" dt="2020-01-22T14:44:08.633" v="710" actId="20577"/>
          <ac:spMkLst>
            <pc:docMk/>
            <pc:sldMk cId="1017069306" sldId="258"/>
            <ac:spMk id="2" creationId="{00000000-0000-0000-0000-000000000000}"/>
          </ac:spMkLst>
        </pc:spChg>
        <pc:spChg chg="mod">
          <ac:chgData name="" userId="" providerId="" clId="Web-{6E91CFF6-BA44-498A-8C63-F1D82157B58E}" dt="2020-01-22T14:48:07.793" v="814" actId="14100"/>
          <ac:spMkLst>
            <pc:docMk/>
            <pc:sldMk cId="1017069306" sldId="258"/>
            <ac:spMk id="4" creationId="{00000000-0000-0000-0000-000000000000}"/>
          </ac:spMkLst>
        </pc:spChg>
        <pc:spChg chg="mod">
          <ac:chgData name="" userId="" providerId="" clId="Web-{6E91CFF6-BA44-498A-8C63-F1D82157B58E}" dt="2020-01-22T15:00:32.461" v="994" actId="20577"/>
          <ac:spMkLst>
            <pc:docMk/>
            <pc:sldMk cId="1017069306" sldId="258"/>
            <ac:spMk id="5" creationId="{00000000-0000-0000-0000-000000000000}"/>
          </ac:spMkLst>
        </pc:spChg>
        <pc:spChg chg="mod">
          <ac:chgData name="" userId="" providerId="" clId="Web-{6E91CFF6-BA44-498A-8C63-F1D82157B58E}" dt="2020-01-22T14:48:00.558" v="813" actId="14100"/>
          <ac:spMkLst>
            <pc:docMk/>
            <pc:sldMk cId="1017069306" sldId="258"/>
            <ac:spMk id="6" creationId="{00000000-0000-0000-0000-000000000000}"/>
          </ac:spMkLst>
        </pc:spChg>
        <pc:spChg chg="add del mod">
          <ac:chgData name="" userId="" providerId="" clId="Web-{6E91CFF6-BA44-498A-8C63-F1D82157B58E}" dt="2020-01-22T14:47:53.230" v="812" actId="1076"/>
          <ac:spMkLst>
            <pc:docMk/>
            <pc:sldMk cId="1017069306" sldId="258"/>
            <ac:spMk id="7" creationId="{9789F6BF-CB33-4D52-AF0E-F4F5086627F3}"/>
          </ac:spMkLst>
        </pc:spChg>
      </pc:sldChg>
      <pc:sldChg chg="addSp modSp">
        <pc:chgData name="" userId="" providerId="" clId="Web-{6E91CFF6-BA44-498A-8C63-F1D82157B58E}" dt="2020-01-22T14:37:23.329" v="595" actId="1076"/>
        <pc:sldMkLst>
          <pc:docMk/>
          <pc:sldMk cId="856674578" sldId="259"/>
        </pc:sldMkLst>
        <pc:spChg chg="mod">
          <ac:chgData name="" userId="" providerId="" clId="Web-{6E91CFF6-BA44-498A-8C63-F1D82157B58E}" dt="2020-01-22T14:32:27.387" v="503" actId="14100"/>
          <ac:spMkLst>
            <pc:docMk/>
            <pc:sldMk cId="856674578" sldId="259"/>
            <ac:spMk id="2" creationId="{00000000-0000-0000-0000-000000000000}"/>
          </ac:spMkLst>
        </pc:spChg>
        <pc:spChg chg="mod">
          <ac:chgData name="" userId="" providerId="" clId="Web-{6E91CFF6-BA44-498A-8C63-F1D82157B58E}" dt="2020-01-22T14:35:11.374" v="555" actId="1076"/>
          <ac:spMkLst>
            <pc:docMk/>
            <pc:sldMk cId="856674578" sldId="259"/>
            <ac:spMk id="4" creationId="{00000000-0000-0000-0000-000000000000}"/>
          </ac:spMkLst>
        </pc:spChg>
        <pc:spChg chg="mod">
          <ac:chgData name="" userId="" providerId="" clId="Web-{6E91CFF6-BA44-498A-8C63-F1D82157B58E}" dt="2020-01-22T14:37:23.329" v="595" actId="1076"/>
          <ac:spMkLst>
            <pc:docMk/>
            <pc:sldMk cId="856674578" sldId="259"/>
            <ac:spMk id="6" creationId="{00000000-0000-0000-0000-000000000000}"/>
          </ac:spMkLst>
        </pc:spChg>
        <pc:spChg chg="add mod">
          <ac:chgData name="" userId="" providerId="" clId="Web-{6E91CFF6-BA44-498A-8C63-F1D82157B58E}" dt="2020-01-22T14:37:01.017" v="592" actId="1076"/>
          <ac:spMkLst>
            <pc:docMk/>
            <pc:sldMk cId="856674578" sldId="259"/>
            <ac:spMk id="7" creationId="{0524CD36-B40A-4D1B-8ED4-A6AB2C6AD269}"/>
          </ac:spMkLst>
        </pc:spChg>
        <pc:spChg chg="mod">
          <ac:chgData name="" userId="" providerId="" clId="Web-{6E91CFF6-BA44-498A-8C63-F1D82157B58E}" dt="2020-01-22T14:32:14.387" v="500" actId="1076"/>
          <ac:spMkLst>
            <pc:docMk/>
            <pc:sldMk cId="856674578" sldId="259"/>
            <ac:spMk id="10" creationId="{00000000-0000-0000-0000-000000000000}"/>
          </ac:spMkLst>
        </pc:spChg>
        <pc:spChg chg="mod">
          <ac:chgData name="" userId="" providerId="" clId="Web-{6E91CFF6-BA44-498A-8C63-F1D82157B58E}" dt="2020-01-22T14:37:11.095" v="594" actId="1076"/>
          <ac:spMkLst>
            <pc:docMk/>
            <pc:sldMk cId="856674578" sldId="259"/>
            <ac:spMk id="11" creationId="{00000000-0000-0000-0000-000000000000}"/>
          </ac:spMkLst>
        </pc:spChg>
      </pc:sldChg>
      <pc:sldChg chg="addSp delSp modSp ord">
        <pc:chgData name="" userId="" providerId="" clId="Web-{6E91CFF6-BA44-498A-8C63-F1D82157B58E}" dt="2020-01-22T15:00:56.492" v="1000" actId="20577"/>
        <pc:sldMkLst>
          <pc:docMk/>
          <pc:sldMk cId="4177669220" sldId="260"/>
        </pc:sldMkLst>
        <pc:spChg chg="mod">
          <ac:chgData name="" userId="" providerId="" clId="Web-{6E91CFF6-BA44-498A-8C63-F1D82157B58E}" dt="2020-01-22T14:48:48.168" v="822" actId="20577"/>
          <ac:spMkLst>
            <pc:docMk/>
            <pc:sldMk cId="4177669220" sldId="260"/>
            <ac:spMk id="3" creationId="{5C8914C4-44A1-481C-BADF-C5D9258F191F}"/>
          </ac:spMkLst>
        </pc:spChg>
        <pc:spChg chg="mod">
          <ac:chgData name="" userId="" providerId="" clId="Web-{6E91CFF6-BA44-498A-8C63-F1D82157B58E}" dt="2020-01-22T15:00:42.820" v="995" actId="20577"/>
          <ac:spMkLst>
            <pc:docMk/>
            <pc:sldMk cId="4177669220" sldId="260"/>
            <ac:spMk id="4" creationId="{00000000-0000-0000-0000-000000000000}"/>
          </ac:spMkLst>
        </pc:spChg>
        <pc:spChg chg="del mod">
          <ac:chgData name="" userId="" providerId="" clId="Web-{6E91CFF6-BA44-498A-8C63-F1D82157B58E}" dt="2020-01-22T14:51:25.343" v="863"/>
          <ac:spMkLst>
            <pc:docMk/>
            <pc:sldMk cId="4177669220" sldId="260"/>
            <ac:spMk id="6" creationId="{00000000-0000-0000-0000-000000000000}"/>
          </ac:spMkLst>
        </pc:spChg>
        <pc:spChg chg="mod">
          <ac:chgData name="" userId="" providerId="" clId="Web-{6E91CFF6-BA44-498A-8C63-F1D82157B58E}" dt="2020-01-22T14:58:13.568" v="971" actId="14100"/>
          <ac:spMkLst>
            <pc:docMk/>
            <pc:sldMk cId="4177669220" sldId="260"/>
            <ac:spMk id="7" creationId="{23E86289-217B-4E53-866A-ADCB89520C8A}"/>
          </ac:spMkLst>
        </pc:spChg>
        <pc:spChg chg="del">
          <ac:chgData name="" userId="" providerId="" clId="Web-{6E91CFF6-BA44-498A-8C63-F1D82157B58E}" dt="2020-01-22T14:50:24.357" v="838"/>
          <ac:spMkLst>
            <pc:docMk/>
            <pc:sldMk cId="4177669220" sldId="260"/>
            <ac:spMk id="8" creationId="{00000000-0000-0000-0000-000000000000}"/>
          </ac:spMkLst>
        </pc:spChg>
        <pc:spChg chg="mod">
          <ac:chgData name="" userId="" providerId="" clId="Web-{6E91CFF6-BA44-498A-8C63-F1D82157B58E}" dt="2020-01-22T14:57:12.270" v="965" actId="1076"/>
          <ac:spMkLst>
            <pc:docMk/>
            <pc:sldMk cId="4177669220" sldId="260"/>
            <ac:spMk id="9" creationId="{00EA7175-864E-4B48-BDDB-FC47C9585F60}"/>
          </ac:spMkLst>
        </pc:spChg>
        <pc:spChg chg="del">
          <ac:chgData name="" userId="" providerId="" clId="Web-{6E91CFF6-BA44-498A-8C63-F1D82157B58E}" dt="2020-01-22T14:50:21.108" v="836"/>
          <ac:spMkLst>
            <pc:docMk/>
            <pc:sldMk cId="4177669220" sldId="260"/>
            <ac:spMk id="12" creationId="{00000000-0000-0000-0000-000000000000}"/>
          </ac:spMkLst>
        </pc:spChg>
        <pc:spChg chg="del">
          <ac:chgData name="" userId="" providerId="" clId="Web-{6E91CFF6-BA44-498A-8C63-F1D82157B58E}" dt="2020-01-22T14:50:48.108" v="843"/>
          <ac:spMkLst>
            <pc:docMk/>
            <pc:sldMk cId="4177669220" sldId="260"/>
            <ac:spMk id="13" creationId="{F4AB7424-6437-4D4C-AB86-7FE2ECC77572}"/>
          </ac:spMkLst>
        </pc:spChg>
        <pc:spChg chg="mod">
          <ac:chgData name="" userId="" providerId="" clId="Web-{6E91CFF6-BA44-498A-8C63-F1D82157B58E}" dt="2020-01-22T15:00:56.492" v="1000" actId="20577"/>
          <ac:spMkLst>
            <pc:docMk/>
            <pc:sldMk cId="4177669220" sldId="260"/>
            <ac:spMk id="14" creationId="{12AFF4AD-CA88-4957-BD12-DB4185C31CE7}"/>
          </ac:spMkLst>
        </pc:spChg>
        <pc:spChg chg="del">
          <ac:chgData name="" userId="" providerId="" clId="Web-{6E91CFF6-BA44-498A-8C63-F1D82157B58E}" dt="2020-01-22T14:50:23.045" v="837"/>
          <ac:spMkLst>
            <pc:docMk/>
            <pc:sldMk cId="4177669220" sldId="260"/>
            <ac:spMk id="15" creationId="{F2A8672F-2D2D-4062-A4E7-08A2421E5FF8}"/>
          </ac:spMkLst>
        </pc:spChg>
        <pc:spChg chg="add mod">
          <ac:chgData name="" userId="" providerId="" clId="Web-{6E91CFF6-BA44-498A-8C63-F1D82157B58E}" dt="2020-01-22T15:00:52.664" v="999" actId="20577"/>
          <ac:spMkLst>
            <pc:docMk/>
            <pc:sldMk cId="4177669220" sldId="260"/>
            <ac:spMk id="16" creationId="{6536B652-D0CA-4CD5-BC68-81300737CCA5}"/>
          </ac:spMkLst>
        </pc:spChg>
        <pc:spChg chg="add mod ord">
          <ac:chgData name="" userId="" providerId="" clId="Web-{6E91CFF6-BA44-498A-8C63-F1D82157B58E}" dt="2020-01-22T15:00:46.805" v="996" actId="20577"/>
          <ac:spMkLst>
            <pc:docMk/>
            <pc:sldMk cId="4177669220" sldId="260"/>
            <ac:spMk id="17" creationId="{8B6E8551-3316-44EB-B258-D70683D72177}"/>
          </ac:spMkLst>
        </pc:spChg>
        <pc:spChg chg="mod">
          <ac:chgData name="" userId="" providerId="" clId="Web-{6E91CFF6-BA44-498A-8C63-F1D82157B58E}" dt="2020-01-22T14:58:54.459" v="981" actId="14100"/>
          <ac:spMkLst>
            <pc:docMk/>
            <pc:sldMk cId="4177669220" sldId="260"/>
            <ac:spMk id="18" creationId="{8C6CC351-94AC-4CC1-90C0-B0FAFE6156DB}"/>
          </ac:spMkLst>
        </pc:spChg>
        <pc:spChg chg="add del mod">
          <ac:chgData name="" userId="" providerId="" clId="Web-{6E91CFF6-BA44-498A-8C63-F1D82157B58E}" dt="2020-01-22T14:57:07.145" v="964"/>
          <ac:spMkLst>
            <pc:docMk/>
            <pc:sldMk cId="4177669220" sldId="260"/>
            <ac:spMk id="19" creationId="{9D1FB631-53CC-4950-AD0F-1703E75DEC2F}"/>
          </ac:spMkLst>
        </pc:spChg>
        <pc:spChg chg="add mod">
          <ac:chgData name="" userId="" providerId="" clId="Web-{6E91CFF6-BA44-498A-8C63-F1D82157B58E}" dt="2020-01-22T14:57:03.051" v="962" actId="1076"/>
          <ac:spMkLst>
            <pc:docMk/>
            <pc:sldMk cId="4177669220" sldId="260"/>
            <ac:spMk id="20" creationId="{FB8873E0-84ED-4ABD-AB0C-953F8511417C}"/>
          </ac:spMkLst>
        </pc:spChg>
      </pc:sldChg>
      <pc:sldChg chg="addSp delSp modSp">
        <pc:chgData name="" userId="" providerId="" clId="Web-{6E91CFF6-BA44-498A-8C63-F1D82157B58E}" dt="2020-01-22T13:51:15.121" v="215" actId="14100"/>
        <pc:sldMkLst>
          <pc:docMk/>
          <pc:sldMk cId="1833267861" sldId="261"/>
        </pc:sldMkLst>
        <pc:spChg chg="mod">
          <ac:chgData name="" userId="" providerId="" clId="Web-{6E91CFF6-BA44-498A-8C63-F1D82157B58E}" dt="2020-01-22T13:35:49.081" v="148" actId="1076"/>
          <ac:spMkLst>
            <pc:docMk/>
            <pc:sldMk cId="1833267861" sldId="261"/>
            <ac:spMk id="2" creationId="{00000000-0000-0000-0000-000000000000}"/>
          </ac:spMkLst>
        </pc:spChg>
        <pc:spChg chg="mod">
          <ac:chgData name="" userId="" providerId="" clId="Web-{6E91CFF6-BA44-498A-8C63-F1D82157B58E}" dt="2020-01-22T13:35:53.565" v="149" actId="1076"/>
          <ac:spMkLst>
            <pc:docMk/>
            <pc:sldMk cId="1833267861" sldId="261"/>
            <ac:spMk id="3" creationId="{00000000-0000-0000-0000-000000000000}"/>
          </ac:spMkLst>
        </pc:spChg>
        <pc:spChg chg="add del mod">
          <ac:chgData name="" userId="" providerId="" clId="Web-{6E91CFF6-BA44-498A-8C63-F1D82157B58E}" dt="2020-01-22T13:33:14.094" v="94"/>
          <ac:spMkLst>
            <pc:docMk/>
            <pc:sldMk cId="1833267861" sldId="261"/>
            <ac:spMk id="4" creationId="{CF6E4F88-27F8-4184-88B7-B102C62FF9CE}"/>
          </ac:spMkLst>
        </pc:spChg>
        <pc:spChg chg="add mod">
          <ac:chgData name="" userId="" providerId="" clId="Web-{6E91CFF6-BA44-498A-8C63-F1D82157B58E}" dt="2020-01-22T13:51:15.121" v="215" actId="14100"/>
          <ac:spMkLst>
            <pc:docMk/>
            <pc:sldMk cId="1833267861" sldId="261"/>
            <ac:spMk id="6" creationId="{1D21E69B-0615-4146-9496-7BA7EE2C0797}"/>
          </ac:spMkLst>
        </pc:spChg>
      </pc:sldChg>
      <pc:sldChg chg="addSp modSp ord">
        <pc:chgData name="" userId="" providerId="" clId="Web-{6E91CFF6-BA44-498A-8C63-F1D82157B58E}" dt="2020-01-22T13:50:51.743" v="214" actId="14100"/>
        <pc:sldMkLst>
          <pc:docMk/>
          <pc:sldMk cId="392760118" sldId="262"/>
        </pc:sldMkLst>
        <pc:spChg chg="mod">
          <ac:chgData name="" userId="" providerId="" clId="Web-{6E91CFF6-BA44-498A-8C63-F1D82157B58E}" dt="2020-01-22T13:47:38.412" v="201" actId="1076"/>
          <ac:spMkLst>
            <pc:docMk/>
            <pc:sldMk cId="392760118" sldId="262"/>
            <ac:spMk id="2" creationId="{00000000-0000-0000-0000-000000000000}"/>
          </ac:spMkLst>
        </pc:spChg>
        <pc:spChg chg="mod">
          <ac:chgData name="" userId="" providerId="" clId="Web-{6E91CFF6-BA44-498A-8C63-F1D82157B58E}" dt="2020-01-22T13:49:28.195" v="206" actId="14100"/>
          <ac:spMkLst>
            <pc:docMk/>
            <pc:sldMk cId="392760118" sldId="262"/>
            <ac:spMk id="3" creationId="{00000000-0000-0000-0000-000000000000}"/>
          </ac:spMkLst>
        </pc:spChg>
        <pc:spChg chg="mod">
          <ac:chgData name="" userId="" providerId="" clId="Web-{6E91CFF6-BA44-498A-8C63-F1D82157B58E}" dt="2020-01-22T13:49:34.101" v="207" actId="14100"/>
          <ac:spMkLst>
            <pc:docMk/>
            <pc:sldMk cId="392760118" sldId="262"/>
            <ac:spMk id="4" creationId="{00000000-0000-0000-0000-000000000000}"/>
          </ac:spMkLst>
        </pc:spChg>
        <pc:spChg chg="add mod">
          <ac:chgData name="" userId="" providerId="" clId="Web-{6E91CFF6-BA44-498A-8C63-F1D82157B58E}" dt="2020-01-22T13:50:45.009" v="213" actId="14100"/>
          <ac:spMkLst>
            <pc:docMk/>
            <pc:sldMk cId="392760118" sldId="262"/>
            <ac:spMk id="7" creationId="{E88A6630-E1FC-4CD1-A3EF-F9C73849A1D5}"/>
          </ac:spMkLst>
        </pc:spChg>
        <pc:spChg chg="mod">
          <ac:chgData name="" userId="" providerId="" clId="Web-{6E91CFF6-BA44-498A-8C63-F1D82157B58E}" dt="2020-01-22T13:49:49.211" v="209" actId="14100"/>
          <ac:spMkLst>
            <pc:docMk/>
            <pc:sldMk cId="392760118" sldId="262"/>
            <ac:spMk id="8" creationId="{00000000-0000-0000-0000-000000000000}"/>
          </ac:spMkLst>
        </pc:spChg>
        <pc:spChg chg="mod">
          <ac:chgData name="" userId="" providerId="" clId="Web-{6E91CFF6-BA44-498A-8C63-F1D82157B58E}" dt="2020-01-22T13:50:51.743" v="214" actId="14100"/>
          <ac:spMkLst>
            <pc:docMk/>
            <pc:sldMk cId="392760118" sldId="262"/>
            <ac:spMk id="9" creationId="{00000000-0000-0000-0000-000000000000}"/>
          </ac:spMkLst>
        </pc:spChg>
      </pc:sldChg>
      <pc:sldChg chg="addSp delSp modSp ord">
        <pc:chgData name="" userId="" providerId="" clId="Web-{6E91CFF6-BA44-498A-8C63-F1D82157B58E}" dt="2020-01-22T14:31:12.370" v="493" actId="14100"/>
        <pc:sldMkLst>
          <pc:docMk/>
          <pc:sldMk cId="1846828772" sldId="263"/>
        </pc:sldMkLst>
        <pc:spChg chg="add del">
          <ac:chgData name="" userId="" providerId="" clId="Web-{6E91CFF6-BA44-498A-8C63-F1D82157B58E}" dt="2020-01-22T14:29:09.822" v="460"/>
          <ac:spMkLst>
            <pc:docMk/>
            <pc:sldMk cId="1846828772" sldId="263"/>
            <ac:spMk id="2" creationId="{7504ABBC-1BD8-435D-BE28-D109920C9144}"/>
          </ac:spMkLst>
        </pc:spChg>
        <pc:spChg chg="mod">
          <ac:chgData name="" userId="" providerId="" clId="Web-{6E91CFF6-BA44-498A-8C63-F1D82157B58E}" dt="2020-01-22T14:26:10.319" v="411" actId="20577"/>
          <ac:spMkLst>
            <pc:docMk/>
            <pc:sldMk cId="1846828772" sldId="263"/>
            <ac:spMk id="3" creationId="{00000000-0000-0000-0000-000000000000}"/>
          </ac:spMkLst>
        </pc:spChg>
        <pc:spChg chg="mod">
          <ac:chgData name="" userId="" providerId="" clId="Web-{6E91CFF6-BA44-498A-8C63-F1D82157B58E}" dt="2020-01-22T14:28:03.180" v="449" actId="14100"/>
          <ac:spMkLst>
            <pc:docMk/>
            <pc:sldMk cId="1846828772" sldId="263"/>
            <ac:spMk id="4" creationId="{00000000-0000-0000-0000-000000000000}"/>
          </ac:spMkLst>
        </pc:spChg>
        <pc:spChg chg="mod">
          <ac:chgData name="" userId="" providerId="" clId="Web-{6E91CFF6-BA44-498A-8C63-F1D82157B58E}" dt="2020-01-22T14:28:29.946" v="452" actId="14100"/>
          <ac:spMkLst>
            <pc:docMk/>
            <pc:sldMk cId="1846828772" sldId="263"/>
            <ac:spMk id="5" creationId="{E353F6EF-F23B-43C4-AF81-22EC9E252893}"/>
          </ac:spMkLst>
        </pc:spChg>
        <pc:spChg chg="add mod">
          <ac:chgData name="" userId="" providerId="" clId="Web-{6E91CFF6-BA44-498A-8C63-F1D82157B58E}" dt="2020-01-22T14:28:50.259" v="456" actId="20577"/>
          <ac:spMkLst>
            <pc:docMk/>
            <pc:sldMk cId="1846828772" sldId="263"/>
            <ac:spMk id="6" creationId="{532FE31F-AFDC-4ACC-91E7-662797FF6BDC}"/>
          </ac:spMkLst>
        </pc:spChg>
        <pc:spChg chg="add del">
          <ac:chgData name="" userId="" providerId="" clId="Web-{6E91CFF6-BA44-498A-8C63-F1D82157B58E}" dt="2020-01-22T14:29:19.869" v="462"/>
          <ac:spMkLst>
            <pc:docMk/>
            <pc:sldMk cId="1846828772" sldId="263"/>
            <ac:spMk id="9" creationId="{A297A461-58ED-41A1-89FC-E334546EF14B}"/>
          </ac:spMkLst>
        </pc:spChg>
        <pc:spChg chg="add mod">
          <ac:chgData name="" userId="" providerId="" clId="Web-{6E91CFF6-BA44-498A-8C63-F1D82157B58E}" dt="2020-01-22T14:31:12.370" v="493" actId="14100"/>
          <ac:spMkLst>
            <pc:docMk/>
            <pc:sldMk cId="1846828772" sldId="263"/>
            <ac:spMk id="11" creationId="{25695F41-C578-4A01-8C25-98E5DF6DD32D}"/>
          </ac:spMkLst>
        </pc:spChg>
      </pc:sldChg>
      <pc:sldChg chg="addSp delSp modSp">
        <pc:chgData name="" userId="" providerId="" clId="Web-{6E91CFF6-BA44-498A-8C63-F1D82157B58E}" dt="2020-01-22T14:26:17.460" v="415" actId="20577"/>
        <pc:sldMkLst>
          <pc:docMk/>
          <pc:sldMk cId="1684360555" sldId="264"/>
        </pc:sldMkLst>
        <pc:spChg chg="mod">
          <ac:chgData name="" userId="" providerId="" clId="Web-{6E91CFF6-BA44-498A-8C63-F1D82157B58E}" dt="2020-01-22T14:26:17.460" v="415" actId="20577"/>
          <ac:spMkLst>
            <pc:docMk/>
            <pc:sldMk cId="1684360555" sldId="264"/>
            <ac:spMk id="2" creationId="{00000000-0000-0000-0000-000000000000}"/>
          </ac:spMkLst>
        </pc:spChg>
        <pc:spChg chg="add del">
          <ac:chgData name="" userId="" providerId="" clId="Web-{6E91CFF6-BA44-498A-8C63-F1D82157B58E}" dt="2020-01-22T14:15:28.746" v="291"/>
          <ac:spMkLst>
            <pc:docMk/>
            <pc:sldMk cId="1684360555" sldId="264"/>
            <ac:spMk id="3" creationId="{ECCC095E-A391-43A0-8216-3833A48C129F}"/>
          </ac:spMkLst>
        </pc:spChg>
        <pc:spChg chg="mod">
          <ac:chgData name="" userId="" providerId="" clId="Web-{6E91CFF6-BA44-498A-8C63-F1D82157B58E}" dt="2020-01-22T14:24:56.880" v="401" actId="1076"/>
          <ac:spMkLst>
            <pc:docMk/>
            <pc:sldMk cId="1684360555" sldId="264"/>
            <ac:spMk id="5" creationId="{00000000-0000-0000-0000-000000000000}"/>
          </ac:spMkLst>
        </pc:spChg>
        <pc:spChg chg="mod">
          <ac:chgData name="" userId="" providerId="" clId="Web-{6E91CFF6-BA44-498A-8C63-F1D82157B58E}" dt="2020-01-22T14:25:03.427" v="402" actId="1076"/>
          <ac:spMkLst>
            <pc:docMk/>
            <pc:sldMk cId="1684360555" sldId="264"/>
            <ac:spMk id="7" creationId="{00000000-0000-0000-0000-000000000000}"/>
          </ac:spMkLst>
        </pc:spChg>
        <pc:spChg chg="del">
          <ac:chgData name="" userId="" providerId="" clId="Web-{6E91CFF6-BA44-498A-8C63-F1D82157B58E}" dt="2020-01-22T14:10:34.444" v="244"/>
          <ac:spMkLst>
            <pc:docMk/>
            <pc:sldMk cId="1684360555" sldId="264"/>
            <ac:spMk id="9" creationId="{00000000-0000-0000-0000-000000000000}"/>
          </ac:spMkLst>
        </pc:spChg>
        <pc:spChg chg="del">
          <ac:chgData name="" userId="" providerId="" clId="Web-{6E91CFF6-BA44-498A-8C63-F1D82157B58E}" dt="2020-01-22T14:10:35.350" v="245"/>
          <ac:spMkLst>
            <pc:docMk/>
            <pc:sldMk cId="1684360555" sldId="264"/>
            <ac:spMk id="12" creationId="{2099A594-CF78-48D4-B31D-55710F504474}"/>
          </ac:spMkLst>
        </pc:spChg>
        <pc:spChg chg="del">
          <ac:chgData name="" userId="" providerId="" clId="Web-{6E91CFF6-BA44-498A-8C63-F1D82157B58E}" dt="2020-01-22T14:10:30.608" v="243"/>
          <ac:spMkLst>
            <pc:docMk/>
            <pc:sldMk cId="1684360555" sldId="264"/>
            <ac:spMk id="13" creationId="{15C49565-7D8B-43DA-AB58-66BF35CEE5F7}"/>
          </ac:spMkLst>
        </pc:spChg>
        <pc:spChg chg="del">
          <ac:chgData name="" userId="" providerId="" clId="Web-{6E91CFF6-BA44-498A-8C63-F1D82157B58E}" dt="2020-01-22T14:10:28.842" v="242"/>
          <ac:spMkLst>
            <pc:docMk/>
            <pc:sldMk cId="1684360555" sldId="264"/>
            <ac:spMk id="17" creationId="{8DF6FBD5-ED1D-4A08-878B-F830335DA82D}"/>
          </ac:spMkLst>
        </pc:spChg>
        <pc:spChg chg="del">
          <ac:chgData name="" userId="" providerId="" clId="Web-{6E91CFF6-BA44-498A-8C63-F1D82157B58E}" dt="2020-01-22T14:10:26.436" v="241"/>
          <ac:spMkLst>
            <pc:docMk/>
            <pc:sldMk cId="1684360555" sldId="264"/>
            <ac:spMk id="18" creationId="{CE171233-D123-4E39-8796-B35247798AB5}"/>
          </ac:spMkLst>
        </pc:spChg>
      </pc:sldChg>
      <pc:sldChg chg="addSp delSp modSp ord">
        <pc:chgData name="" userId="" providerId="" clId="Web-{6E91CFF6-BA44-498A-8C63-F1D82157B58E}" dt="2020-01-22T14:43:07.241" v="703" actId="14100"/>
        <pc:sldMkLst>
          <pc:docMk/>
          <pc:sldMk cId="1734513732" sldId="265"/>
        </pc:sldMkLst>
        <pc:spChg chg="add mod">
          <ac:chgData name="" userId="" providerId="" clId="Web-{6E91CFF6-BA44-498A-8C63-F1D82157B58E}" dt="2020-01-22T14:39:34.925" v="631" actId="1076"/>
          <ac:spMkLst>
            <pc:docMk/>
            <pc:sldMk cId="1734513732" sldId="265"/>
            <ac:spMk id="2" creationId="{430F65B4-F236-44CF-B637-6A8E33CF99F0}"/>
          </ac:spMkLst>
        </pc:spChg>
        <pc:spChg chg="add del mod">
          <ac:chgData name="" userId="" providerId="" clId="Web-{6E91CFF6-BA44-498A-8C63-F1D82157B58E}" dt="2020-01-22T14:41:57.474" v="691"/>
          <ac:spMkLst>
            <pc:docMk/>
            <pc:sldMk cId="1734513732" sldId="265"/>
            <ac:spMk id="3" creationId="{EF357922-E2B4-4DA5-A5F8-B4BAC902303B}"/>
          </ac:spMkLst>
        </pc:spChg>
        <pc:spChg chg="add mod">
          <ac:chgData name="" userId="" providerId="" clId="Web-{6E91CFF6-BA44-498A-8C63-F1D82157B58E}" dt="2020-01-22T14:43:00.913" v="702" actId="14100"/>
          <ac:spMkLst>
            <pc:docMk/>
            <pc:sldMk cId="1734513732" sldId="265"/>
            <ac:spMk id="4" creationId="{1BCCF345-20AD-43CB-9A06-250A354DCE76}"/>
          </ac:spMkLst>
        </pc:spChg>
        <pc:spChg chg="mod">
          <ac:chgData name="" userId="" providerId="" clId="Web-{6E91CFF6-BA44-498A-8C63-F1D82157B58E}" dt="2020-01-22T14:42:29.569" v="696" actId="1076"/>
          <ac:spMkLst>
            <pc:docMk/>
            <pc:sldMk cId="1734513732" sldId="265"/>
            <ac:spMk id="5" creationId="{00000000-0000-0000-0000-000000000000}"/>
          </ac:spMkLst>
        </pc:spChg>
        <pc:spChg chg="del">
          <ac:chgData name="" userId="" providerId="" clId="Web-{6E91CFF6-BA44-498A-8C63-F1D82157B58E}" dt="2020-01-22T14:38:51.800" v="618"/>
          <ac:spMkLst>
            <pc:docMk/>
            <pc:sldMk cId="1734513732" sldId="265"/>
            <ac:spMk id="6" creationId="{00000000-0000-0000-0000-000000000000}"/>
          </ac:spMkLst>
        </pc:spChg>
        <pc:spChg chg="add mod">
          <ac:chgData name="" userId="" providerId="" clId="Web-{6E91CFF6-BA44-498A-8C63-F1D82157B58E}" dt="2020-01-22T14:43:07.241" v="703" actId="14100"/>
          <ac:spMkLst>
            <pc:docMk/>
            <pc:sldMk cId="1734513732" sldId="265"/>
            <ac:spMk id="7" creationId="{277A527C-27C4-46B7-B01E-BC152553C863}"/>
          </ac:spMkLst>
        </pc:spChg>
        <pc:spChg chg="del mod">
          <ac:chgData name="" userId="" providerId="" clId="Web-{6E91CFF6-BA44-498A-8C63-F1D82157B58E}" dt="2020-01-22T14:38:50.253" v="617"/>
          <ac:spMkLst>
            <pc:docMk/>
            <pc:sldMk cId="1734513732" sldId="265"/>
            <ac:spMk id="8" creationId="{00000000-0000-0000-0000-000000000000}"/>
          </ac:spMkLst>
        </pc:spChg>
        <pc:spChg chg="add mod">
          <ac:chgData name="" userId="" providerId="" clId="Web-{6E91CFF6-BA44-498A-8C63-F1D82157B58E}" dt="2020-01-22T14:42:48.835" v="700" actId="1076"/>
          <ac:spMkLst>
            <pc:docMk/>
            <pc:sldMk cId="1734513732" sldId="265"/>
            <ac:spMk id="10" creationId="{EFE7AAD8-B44F-4439-8FF8-54920B336F75}"/>
          </ac:spMkLst>
        </pc:spChg>
        <pc:spChg chg="add mod">
          <ac:chgData name="" userId="" providerId="" clId="Web-{6E91CFF6-BA44-498A-8C63-F1D82157B58E}" dt="2020-01-22T14:42:25.037" v="695" actId="14100"/>
          <ac:spMkLst>
            <pc:docMk/>
            <pc:sldMk cId="1734513732" sldId="265"/>
            <ac:spMk id="13" creationId="{B1B91A25-0BBE-4878-8754-DB34E9B1075F}"/>
          </ac:spMkLst>
        </pc:spChg>
      </pc:sldChg>
      <pc:sldChg chg="modSp">
        <pc:chgData name="" userId="" providerId="" clId="Web-{6E91CFF6-BA44-498A-8C63-F1D82157B58E}" dt="2020-01-22T13:10:36.740" v="35" actId="20577"/>
        <pc:sldMkLst>
          <pc:docMk/>
          <pc:sldMk cId="682973294" sldId="266"/>
        </pc:sldMkLst>
        <pc:spChg chg="mod">
          <ac:chgData name="" userId="" providerId="" clId="Web-{6E91CFF6-BA44-498A-8C63-F1D82157B58E}" dt="2020-01-22T13:10:36.740" v="35" actId="20577"/>
          <ac:spMkLst>
            <pc:docMk/>
            <pc:sldMk cId="682973294" sldId="266"/>
            <ac:spMk id="4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41772"/>
            <a:ext cx="77724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69940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36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273844"/>
            <a:ext cx="1971675" cy="4358879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273844"/>
            <a:ext cx="5800725" cy="4358879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95559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53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0" cy="2139553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9"/>
            <a:ext cx="7886700" cy="1125140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7559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134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5"/>
            <a:ext cx="7886700" cy="99417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2"/>
            <a:ext cx="3887391" cy="617934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1" cy="276344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26730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89534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550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70"/>
            <a:ext cx="4629150" cy="36552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2046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740570"/>
            <a:ext cx="4629150" cy="365521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5033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054DFF-0894-4BE3-B323-6510529BE3F8}" type="datetimeFigureOut">
              <a:rPr lang="ru-RU" smtClean="0"/>
              <a:pPr/>
              <a:t>22.01.2020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96192-0E47-48A8-A4BF-A773325681C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4130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186953" y="406740"/>
            <a:ext cx="5372584" cy="1166566"/>
          </a:xfrm>
        </p:spPr>
        <p:txBody>
          <a:bodyPr anchor="ctr">
            <a:normAutofit fontScale="90000"/>
          </a:bodyPr>
          <a:lstStyle/>
          <a:p>
            <a:pPr algn="l">
              <a:lnSpc>
                <a:spcPct val="100000"/>
              </a:lnSpc>
            </a:pPr>
            <a:r>
              <a:rPr lang="ru-RU" sz="2800" b="1" dirty="0"/>
              <a:t>КАЗАХСКИЙ НАЦИОНАЛЬНЫЙ УНИВЕРСИТЕТ ИМ. АЛЬ-ФАРАБИ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1772" y="303085"/>
            <a:ext cx="1906832" cy="1441601"/>
          </a:xfrm>
          <a:prstGeom prst="ellipse">
            <a:avLst/>
          </a:prstGeom>
        </p:spPr>
      </p:pic>
      <p:sp>
        <p:nvSpPr>
          <p:cNvPr id="6" name="Заголовок 1"/>
          <p:cNvSpPr txBox="1">
            <a:spLocks/>
          </p:cNvSpPr>
          <p:nvPr/>
        </p:nvSpPr>
        <p:spPr>
          <a:xfrm>
            <a:off x="3186953" y="1624135"/>
            <a:ext cx="5372583" cy="8081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Высшая школа экономики и бизнеса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3200399" y="2575027"/>
            <a:ext cx="5359137" cy="8484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900" b="1" dirty="0"/>
              <a:t>«</a:t>
            </a:r>
            <a:r>
              <a:rPr lang="ru-RU" sz="2900" b="1" dirty="0">
                <a:ea typeface="+mj-lt"/>
                <a:cs typeface="+mj-lt"/>
              </a:rPr>
              <a:t>Финансирование и кредитование инвестиций</a:t>
            </a:r>
            <a:r>
              <a:rPr lang="ru-RU" sz="2900" b="1" dirty="0"/>
              <a:t>»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3201240" y="3569250"/>
            <a:ext cx="5363617" cy="88803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2400" b="1" dirty="0"/>
              <a:t>Алиева Б.М.</a:t>
            </a:r>
          </a:p>
          <a:p>
            <a:pPr algn="l">
              <a:lnSpc>
                <a:spcPct val="100000"/>
              </a:lnSpc>
            </a:pPr>
            <a:r>
              <a:rPr lang="ru-RU" sz="2400" b="1" dirty="0"/>
              <a:t>к.э.н., </a:t>
            </a:r>
            <a:r>
              <a:rPr lang="ru-RU" sz="2400" b="1" dirty="0" err="1"/>
              <a:t>и.о</a:t>
            </a:r>
            <a:r>
              <a:rPr lang="ru-RU" sz="2400" b="1" dirty="0"/>
              <a:t>. доцента</a:t>
            </a:r>
          </a:p>
        </p:txBody>
      </p:sp>
    </p:spTree>
    <p:extLst>
      <p:ext uri="{BB962C8B-B14F-4D97-AF65-F5344CB8AC3E}">
        <p14:creationId xmlns:p14="http://schemas.microsoft.com/office/powerpoint/2010/main" val="90141101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3729038" y="1065954"/>
            <a:ext cx="2429417" cy="505672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заказчики</a:t>
            </a:r>
            <a:endParaRPr lang="ru-RU" sz="2400">
              <a:solidFill>
                <a:schemeClr val="tx1"/>
              </a:solidFill>
              <a:cs typeface="Arial"/>
            </a:endParaRP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5C8914C4-44A1-481C-BADF-C5D9258F191F}"/>
              </a:ext>
            </a:extLst>
          </p:cNvPr>
          <p:cNvSpPr/>
          <p:nvPr/>
        </p:nvSpPr>
        <p:spPr>
          <a:xfrm>
            <a:off x="3245641" y="204432"/>
            <a:ext cx="5724524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Участники инвестиционного процесса</a:t>
            </a:r>
            <a:endParaRPr lang="ru-RU" b="1">
              <a:cs typeface="Arial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2AFF4AD-CA88-4957-BD12-DB4185C31CE7}"/>
              </a:ext>
            </a:extLst>
          </p:cNvPr>
          <p:cNvSpPr txBox="1"/>
          <p:nvPr/>
        </p:nvSpPr>
        <p:spPr>
          <a:xfrm>
            <a:off x="3730166" y="3197461"/>
            <a:ext cx="2908757" cy="1736646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пользователи объектов инвестиционной деятельности</a:t>
            </a:r>
            <a:endParaRPr lang="ru-RU">
              <a:solidFill>
                <a:srgbClr val="000000"/>
              </a:solidFill>
              <a:cs typeface="Arial"/>
            </a:endParaRPr>
          </a:p>
        </p:txBody>
      </p:sp>
      <p:sp>
        <p:nvSpPr>
          <p:cNvPr id="7" name="Стрелка: изогнутая вверх 6">
            <a:extLst>
              <a:ext uri="{FF2B5EF4-FFF2-40B4-BE49-F238E27FC236}">
                <a16:creationId xmlns:a16="http://schemas.microsoft.com/office/drawing/2014/main" id="{23E86289-217B-4E53-866A-ADCB89520C8A}"/>
              </a:ext>
            </a:extLst>
          </p:cNvPr>
          <p:cNvSpPr/>
          <p:nvPr/>
        </p:nvSpPr>
        <p:spPr>
          <a:xfrm rot="5400000">
            <a:off x="1960817" y="2341720"/>
            <a:ext cx="3257835" cy="467202"/>
          </a:xfrm>
          <a:prstGeom prst="bentUpArrow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B6E8551-3316-44EB-B258-D70683D72177}"/>
              </a:ext>
            </a:extLst>
          </p:cNvPr>
          <p:cNvSpPr txBox="1"/>
          <p:nvPr/>
        </p:nvSpPr>
        <p:spPr>
          <a:xfrm>
            <a:off x="6344776" y="1661552"/>
            <a:ext cx="2322970" cy="510778"/>
          </a:xfrm>
          <a:prstGeom prst="round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rtlCol="0" anchor="t">
            <a:spAutoFit/>
          </a:bodyPr>
          <a:lstStyle/>
          <a:p>
            <a:pPr algn="ctr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инвесторы</a:t>
            </a:r>
            <a:endParaRPr lang="ru-RU" sz="2400">
              <a:cs typeface="Arial"/>
            </a:endParaRPr>
          </a:p>
        </p:txBody>
      </p:sp>
      <p:sp>
        <p:nvSpPr>
          <p:cNvPr id="9" name="Стрелка: вправо 8">
            <a:extLst>
              <a:ext uri="{FF2B5EF4-FFF2-40B4-BE49-F238E27FC236}">
                <a16:creationId xmlns:a16="http://schemas.microsoft.com/office/drawing/2014/main" id="{00EA7175-864E-4B48-BDDB-FC47C9585F60}"/>
              </a:ext>
            </a:extLst>
          </p:cNvPr>
          <p:cNvSpPr/>
          <p:nvPr/>
        </p:nvSpPr>
        <p:spPr>
          <a:xfrm>
            <a:off x="3461290" y="1193578"/>
            <a:ext cx="328328" cy="24888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id="{8C6CC351-94AC-4CC1-90C0-B0FAFE6156DB}"/>
              </a:ext>
            </a:extLst>
          </p:cNvPr>
          <p:cNvSpPr/>
          <p:nvPr/>
        </p:nvSpPr>
        <p:spPr>
          <a:xfrm>
            <a:off x="3461290" y="1779365"/>
            <a:ext cx="2971514" cy="256033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кругленный прямоугольник 3">
            <a:extLst>
              <a:ext uri="{FF2B5EF4-FFF2-40B4-BE49-F238E27FC236}">
                <a16:creationId xmlns:a16="http://schemas.microsoft.com/office/drawing/2014/main" id="{6536B652-D0CA-4CD5-BC68-81300737CCA5}"/>
              </a:ext>
            </a:extLst>
          </p:cNvPr>
          <p:cNvSpPr/>
          <p:nvPr/>
        </p:nvSpPr>
        <p:spPr>
          <a:xfrm>
            <a:off x="3729036" y="2366116"/>
            <a:ext cx="4158204" cy="641404"/>
          </a:xfrm>
          <a:prstGeom prst="round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/>
                <a:cs typeface="Arial"/>
              </a:rPr>
              <a:t>поставщики, посредники</a:t>
            </a:r>
            <a:endParaRPr lang="ru-RU" sz="2400">
              <a:solidFill>
                <a:schemeClr val="tx1"/>
              </a:solidFill>
              <a:cs typeface="Arial"/>
            </a:endParaRPr>
          </a:p>
        </p:txBody>
      </p:sp>
      <p:sp>
        <p:nvSpPr>
          <p:cNvPr id="20" name="Стрелка: вправо 19">
            <a:extLst>
              <a:ext uri="{FF2B5EF4-FFF2-40B4-BE49-F238E27FC236}">
                <a16:creationId xmlns:a16="http://schemas.microsoft.com/office/drawing/2014/main" id="{FB8873E0-84ED-4ABD-AB0C-953F8511417C}"/>
              </a:ext>
            </a:extLst>
          </p:cNvPr>
          <p:cNvSpPr/>
          <p:nvPr/>
        </p:nvSpPr>
        <p:spPr>
          <a:xfrm>
            <a:off x="3461289" y="2565177"/>
            <a:ext cx="328328" cy="248888"/>
          </a:xfrm>
          <a:prstGeom prst="rightArrow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6692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19449" y="337784"/>
            <a:ext cx="5514975" cy="430887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latin typeface="Arial" panose="020B0604020202020204" pitchFamily="34" charset="0"/>
                <a:cs typeface="Arial" panose="020B0604020202020204" pitchFamily="34" charset="0"/>
              </a:rPr>
              <a:t>Источники:</a:t>
            </a:r>
          </a:p>
          <a:p>
            <a:pPr algn="just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42900" indent="-342900" algn="just">
              <a:buFont typeface="Arial"/>
              <a:buChar char="•"/>
            </a:pPr>
            <a:r>
              <a:rPr lang="ru-RU" sz="2400" dirty="0" err="1">
                <a:ea typeface="+mn-lt"/>
                <a:cs typeface="+mn-lt"/>
              </a:rPr>
              <a:t>Гитман</a:t>
            </a:r>
            <a:r>
              <a:rPr lang="ru-RU" sz="2400" dirty="0">
                <a:ea typeface="+mn-lt"/>
                <a:cs typeface="+mn-lt"/>
              </a:rPr>
              <a:t> </a:t>
            </a:r>
            <a:r>
              <a:rPr lang="ru-RU" sz="2400" dirty="0" err="1">
                <a:ea typeface="+mn-lt"/>
                <a:cs typeface="+mn-lt"/>
              </a:rPr>
              <a:t>Л.Дж</a:t>
            </a:r>
            <a:r>
              <a:rPr lang="ru-RU" sz="2400" dirty="0">
                <a:ea typeface="+mn-lt"/>
                <a:cs typeface="+mn-lt"/>
              </a:rPr>
              <a:t>., </a:t>
            </a:r>
            <a:r>
              <a:rPr lang="ru-RU" sz="2400" dirty="0" err="1">
                <a:ea typeface="+mn-lt"/>
                <a:cs typeface="+mn-lt"/>
              </a:rPr>
              <a:t>Джонн</a:t>
            </a:r>
            <a:r>
              <a:rPr lang="ru-RU" sz="2400" dirty="0">
                <a:ea typeface="+mn-lt"/>
                <a:cs typeface="+mn-lt"/>
              </a:rPr>
              <a:t> М.Д. Основы инвестирования: Пер. с англ. - М.:   Дело,2013.</a:t>
            </a:r>
            <a:endParaRPr lang="ru-RU">
              <a:cs typeface="Arial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Гейдаров М.М. Финансирование и кредитование инвестиции. – Алматы: Алматинский коммерческий институт, 2013.</a:t>
            </a:r>
            <a:endParaRPr lang="ru-RU" dirty="0">
              <a:ea typeface="+mn-lt"/>
              <a:cs typeface="+mn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ru-RU" sz="2400" dirty="0">
                <a:ea typeface="+mn-lt"/>
                <a:cs typeface="+mn-lt"/>
              </a:rPr>
              <a:t>Закон РК «Об инвестициях» от 8 января 2003г. № 373-11</a:t>
            </a:r>
            <a:endParaRPr lang="ru-RU" sz="24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ru-RU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732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3209366" y="514351"/>
            <a:ext cx="5439334" cy="404812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ru-RU" sz="3200" b="1" dirty="0">
                <a:latin typeface="Arial"/>
                <a:cs typeface="Arial"/>
              </a:rPr>
              <a:t>Лекция 1. Содержание, классификация и основы инвестиционного процесса</a:t>
            </a:r>
          </a:p>
        </p:txBody>
      </p:sp>
    </p:spTree>
    <p:extLst>
      <p:ext uri="{BB962C8B-B14F-4D97-AF65-F5344CB8AC3E}">
        <p14:creationId xmlns:p14="http://schemas.microsoft.com/office/powerpoint/2010/main" val="41952608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6119" y="161572"/>
            <a:ext cx="5610225" cy="193899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Инвестиция </a:t>
            </a:r>
            <a:r>
              <a:rPr lang="ru-RU" sz="2400" dirty="0">
                <a:ea typeface="+mn-lt"/>
                <a:cs typeface="+mn-lt"/>
              </a:rPr>
              <a:t>– вложение капитала в отрасли экономики внутри страны и за границей, направленное на простое и расширенное воспроизводство. </a:t>
            </a:r>
            <a:endParaRPr lang="ru-RU" dirty="0"/>
          </a:p>
        </p:txBody>
      </p:sp>
      <p:sp>
        <p:nvSpPr>
          <p:cNvPr id="3" name="Табличка 2"/>
          <p:cNvSpPr/>
          <p:nvPr/>
        </p:nvSpPr>
        <p:spPr>
          <a:xfrm>
            <a:off x="3238500" y="2147890"/>
            <a:ext cx="5603081" cy="809625"/>
          </a:xfrm>
          <a:prstGeom prst="plaque">
            <a:avLst>
              <a:gd name="adj" fmla="val 13456"/>
            </a:avLst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Закон РК от 8 января 2003 года № 373-II </a:t>
            </a:r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«Об инвестициях»</a:t>
            </a:r>
            <a:endParaRPr lang="ru-RU" b="1" dirty="0">
              <a:solidFill>
                <a:srgbClr val="000000"/>
              </a:solidFill>
            </a:endParaRPr>
          </a:p>
        </p:txBody>
      </p:sp>
      <p:sp>
        <p:nvSpPr>
          <p:cNvPr id="6" name="Скругленный прямоугольник 6">
            <a:extLst>
              <a:ext uri="{FF2B5EF4-FFF2-40B4-BE49-F238E27FC236}">
                <a16:creationId xmlns:a16="http://schemas.microsoft.com/office/drawing/2014/main" id="{1D21E69B-0615-4146-9496-7BA7EE2C0797}"/>
              </a:ext>
            </a:extLst>
          </p:cNvPr>
          <p:cNvSpPr/>
          <p:nvPr/>
        </p:nvSpPr>
        <p:spPr>
          <a:xfrm>
            <a:off x="3240880" y="3087583"/>
            <a:ext cx="3529014" cy="1848747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400" dirty="0">
                <a:solidFill>
                  <a:srgbClr val="000000"/>
                </a:solidFill>
                <a:cs typeface="Arial"/>
              </a:rPr>
              <a:t>Инвестиции:</a:t>
            </a: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денежные средства</a:t>
            </a: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патенты</a:t>
            </a: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имущества</a:t>
            </a: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права.</a:t>
            </a:r>
          </a:p>
        </p:txBody>
      </p:sp>
    </p:spTree>
    <p:extLst>
      <p:ext uri="{BB962C8B-B14F-4D97-AF65-F5344CB8AC3E}">
        <p14:creationId xmlns:p14="http://schemas.microsoft.com/office/powerpoint/2010/main" val="1833267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00400" y="97278"/>
            <a:ext cx="5321432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Признаки инвестиций:</a:t>
            </a:r>
            <a:endParaRPr lang="ru-RU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3212305" y="552452"/>
            <a:ext cx="5674520" cy="685800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способность инвестиций приносить доход;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</p:txBody>
      </p:sp>
      <p:sp>
        <p:nvSpPr>
          <p:cNvPr id="4" name="Пятиугольник 3"/>
          <p:cNvSpPr/>
          <p:nvPr/>
        </p:nvSpPr>
        <p:spPr>
          <a:xfrm flipH="1">
            <a:off x="3217068" y="1330457"/>
            <a:ext cx="5664327" cy="755519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определенный срок вложения средств;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8" name="Пятиугольник 7"/>
          <p:cNvSpPr/>
          <p:nvPr/>
        </p:nvSpPr>
        <p:spPr>
          <a:xfrm>
            <a:off x="3214690" y="2185989"/>
            <a:ext cx="4610098" cy="716757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целенаправленный характер вложения капитала;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9" name="Пятиугольник 8"/>
          <p:cNvSpPr/>
          <p:nvPr/>
        </p:nvSpPr>
        <p:spPr>
          <a:xfrm>
            <a:off x="3214688" y="2999339"/>
            <a:ext cx="3800475" cy="1065456"/>
          </a:xfrm>
          <a:prstGeom prst="homePlate">
            <a:avLst>
              <a:gd name="adj" fmla="val 25135"/>
            </a:avLst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использование разных инвестиционных ресурсов;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7" name="Пятиугольник 7">
            <a:extLst>
              <a:ext uri="{FF2B5EF4-FFF2-40B4-BE49-F238E27FC236}">
                <a16:creationId xmlns:a16="http://schemas.microsoft.com/office/drawing/2014/main" id="{E88A6630-E1FC-4CD1-A3EF-F9C73849A1D5}"/>
              </a:ext>
            </a:extLst>
          </p:cNvPr>
          <p:cNvSpPr/>
          <p:nvPr/>
        </p:nvSpPr>
        <p:spPr>
          <a:xfrm>
            <a:off x="3214690" y="4157664"/>
            <a:ext cx="3502818" cy="781050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наличие риска вложения капитала.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927601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248024" y="2516083"/>
            <a:ext cx="3543299" cy="2434534"/>
          </a:xfrm>
          <a:prstGeom prst="round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На микроуровне:</a:t>
            </a:r>
          </a:p>
          <a:p>
            <a:pPr algn="just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-расширение выпуска;</a:t>
            </a:r>
            <a:endParaRPr lang="ru-RU" sz="2300" dirty="0">
              <a:solidFill>
                <a:srgbClr val="000000"/>
              </a:solidFill>
              <a:cs typeface="Arial"/>
            </a:endParaRPr>
          </a:p>
          <a:p>
            <a:pPr algn="just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-минимизация износа;</a:t>
            </a:r>
            <a:endParaRPr lang="ru-RU" sz="2300" dirty="0">
              <a:solidFill>
                <a:srgbClr val="000000"/>
              </a:solidFill>
              <a:cs typeface="Arial"/>
            </a:endParaRPr>
          </a:p>
          <a:p>
            <a:pPr algn="just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-покупка ценных бумаг;</a:t>
            </a:r>
            <a:endParaRPr lang="ru-RU" sz="2300" dirty="0">
              <a:solidFill>
                <a:srgbClr val="000000"/>
              </a:solidFill>
              <a:cs typeface="Arial"/>
            </a:endParaRPr>
          </a:p>
          <a:p>
            <a:pPr algn="just"/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-максимизация прибыли.</a:t>
            </a:r>
            <a:endParaRPr lang="ru-RU" sz="2300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45643" y="116327"/>
            <a:ext cx="5311907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Функции инвестиций</a:t>
            </a:r>
            <a:endParaRPr lang="ru-RU" dirty="0">
              <a:cs typeface="Arial"/>
            </a:endParaRPr>
          </a:p>
        </p:txBody>
      </p:sp>
      <p:sp>
        <p:nvSpPr>
          <p:cNvPr id="5" name="Прямоугольник с одним скругленным углом 4"/>
          <p:cNvSpPr/>
          <p:nvPr/>
        </p:nvSpPr>
        <p:spPr>
          <a:xfrm>
            <a:off x="3899259" y="583405"/>
            <a:ext cx="4863741" cy="1812133"/>
          </a:xfrm>
          <a:prstGeom prst="round1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На макроуровне:</a:t>
            </a:r>
          </a:p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-ускорение НТП;</a:t>
            </a:r>
            <a:endParaRPr lang="ru-RU" sz="2300" dirty="0">
              <a:solidFill>
                <a:srgbClr val="000000"/>
              </a:solidFill>
              <a:cs typeface="Arial"/>
            </a:endParaRPr>
          </a:p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-увеличение качества продукции;</a:t>
            </a:r>
            <a:endParaRPr lang="ru-RU" sz="2300" dirty="0">
              <a:solidFill>
                <a:srgbClr val="000000"/>
              </a:solidFill>
              <a:cs typeface="Arial"/>
            </a:endParaRPr>
          </a:p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-разрешение безработицы;</a:t>
            </a:r>
            <a:endParaRPr lang="ru-RU" sz="2300" dirty="0">
              <a:solidFill>
                <a:srgbClr val="000000"/>
              </a:solidFill>
              <a:cs typeface="Arial"/>
            </a:endParaRPr>
          </a:p>
          <a:p>
            <a:r>
              <a:rPr lang="ru-RU" sz="2300" dirty="0">
                <a:solidFill>
                  <a:srgbClr val="000000"/>
                </a:solidFill>
                <a:ea typeface="+mn-lt"/>
                <a:cs typeface="+mn-lt"/>
              </a:rPr>
              <a:t>-охрана среды.</a:t>
            </a:r>
            <a:endParaRPr lang="ru-RU" sz="2300" dirty="0">
              <a:solidFill>
                <a:srgbClr val="000000"/>
              </a:solidFill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843605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09924" y="175859"/>
            <a:ext cx="4981575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Классификация инвестиций</a:t>
            </a:r>
          </a:p>
        </p:txBody>
      </p:sp>
      <p:sp>
        <p:nvSpPr>
          <p:cNvPr id="4" name="Вертикальный свиток 3"/>
          <p:cNvSpPr/>
          <p:nvPr/>
        </p:nvSpPr>
        <p:spPr>
          <a:xfrm>
            <a:off x="3209925" y="1402558"/>
            <a:ext cx="5667376" cy="973931"/>
          </a:xfrm>
          <a:prstGeom prst="verticalScroll">
            <a:avLst>
              <a:gd name="adj" fmla="val 4663"/>
            </a:avLst>
          </a:prstGeom>
          <a:ln>
            <a:solidFill>
              <a:schemeClr val="tx1"/>
            </a:solidFill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Реальные инвестиции;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 algn="just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Финансовые инвестиции. 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E353F6EF-F23B-43C4-AF81-22EC9E252893}"/>
              </a:ext>
            </a:extLst>
          </p:cNvPr>
          <p:cNvSpPr/>
          <p:nvPr/>
        </p:nvSpPr>
        <p:spPr>
          <a:xfrm>
            <a:off x="3209923" y="633057"/>
            <a:ext cx="5667375" cy="830997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1) По объектам вложения денежных средств: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532FE31F-AFDC-4ACC-91E7-662797FF6BDC}"/>
              </a:ext>
            </a:extLst>
          </p:cNvPr>
          <p:cNvSpPr/>
          <p:nvPr/>
        </p:nvSpPr>
        <p:spPr>
          <a:xfrm>
            <a:off x="3209922" y="2597587"/>
            <a:ext cx="5695950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2) По цели инвестирования: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11" name="Прямоугольник с двумя усеченными противолежащими углами 5">
            <a:extLst>
              <a:ext uri="{FF2B5EF4-FFF2-40B4-BE49-F238E27FC236}">
                <a16:creationId xmlns:a16="http://schemas.microsoft.com/office/drawing/2014/main" id="{25695F41-C578-4A01-8C25-98E5DF6DD32D}"/>
              </a:ext>
            </a:extLst>
          </p:cNvPr>
          <p:cNvSpPr/>
          <p:nvPr/>
        </p:nvSpPr>
        <p:spPr>
          <a:xfrm flipH="1">
            <a:off x="3381374" y="3119856"/>
            <a:ext cx="3285460" cy="1804717"/>
          </a:xfrm>
          <a:prstGeom prst="snip2DiagRect">
            <a:avLst/>
          </a:prstGeom>
          <a:ln>
            <a:solidFill>
              <a:schemeClr val="tx1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Прямые инвестиции</a:t>
            </a:r>
            <a:endParaRPr lang="ru-RU" dirty="0">
              <a:solidFill>
                <a:srgbClr val="000000"/>
              </a:solidFill>
              <a:ea typeface="+mn-lt"/>
              <a:cs typeface="+mn-lt"/>
            </a:endParaRP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Портфельные инвестиции</a:t>
            </a: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cs typeface="Arial"/>
              </a:rPr>
              <a:t>Прочие</a:t>
            </a:r>
          </a:p>
        </p:txBody>
      </p:sp>
    </p:spTree>
    <p:extLst>
      <p:ext uri="{BB962C8B-B14F-4D97-AF65-F5344CB8AC3E}">
        <p14:creationId xmlns:p14="http://schemas.microsoft.com/office/powerpoint/2010/main" val="18468287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45643" y="237771"/>
            <a:ext cx="5561938" cy="892552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r"/>
            <a:r>
              <a:rPr lang="ru-RU" sz="2600" dirty="0">
                <a:ea typeface="+mn-lt"/>
                <a:cs typeface="+mn-lt"/>
              </a:rPr>
              <a:t>3) По продолжительности инвестирования капитала: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4" name="Прямоугольник с двумя усеченными противолежащими углами 3"/>
          <p:cNvSpPr/>
          <p:nvPr/>
        </p:nvSpPr>
        <p:spPr>
          <a:xfrm>
            <a:off x="3902870" y="1376777"/>
            <a:ext cx="4902992" cy="1190358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Краткосрочные - до 1 г.;</a:t>
            </a:r>
            <a:endParaRPr lang="ru-RU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Среднесрочные - 1-3 г.;</a:t>
            </a:r>
            <a:endParaRPr lang="ru-RU" dirty="0">
              <a:solidFill>
                <a:srgbClr val="000000"/>
              </a:solidFill>
              <a:cs typeface="Arial"/>
            </a:endParaRP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Долгосрочные - более 3х лет.</a:t>
            </a:r>
            <a:endParaRPr lang="ru-RU" dirty="0">
              <a:solidFill>
                <a:srgbClr val="000000"/>
              </a:solidFill>
              <a:cs typeface="Arial"/>
            </a:endParaRPr>
          </a:p>
        </p:txBody>
      </p:sp>
      <p:sp>
        <p:nvSpPr>
          <p:cNvPr id="6" name="Прямоугольник с двумя усеченными противолежащими углами 5"/>
          <p:cNvSpPr/>
          <p:nvPr/>
        </p:nvSpPr>
        <p:spPr>
          <a:xfrm flipH="1">
            <a:off x="3309937" y="3412750"/>
            <a:ext cx="3385472" cy="1476104"/>
          </a:xfrm>
          <a:prstGeom prst="snip2Diag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cs typeface="Arial"/>
              </a:rPr>
              <a:t>Частные;</a:t>
            </a: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cs typeface="Arial"/>
              </a:rPr>
              <a:t>Государственные;</a:t>
            </a: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cs typeface="Arial"/>
              </a:rPr>
              <a:t>Иностранные;</a:t>
            </a:r>
          </a:p>
          <a:p>
            <a:pPr marL="342900" indent="-342900">
              <a:buFont typeface="Wingdings"/>
              <a:buChar char="Ø"/>
            </a:pPr>
            <a:r>
              <a:rPr lang="ru-RU" sz="2400" dirty="0">
                <a:solidFill>
                  <a:schemeClr val="tx1"/>
                </a:solidFill>
                <a:cs typeface="Arial"/>
              </a:rPr>
              <a:t>Совместные.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6986611" y="1047491"/>
            <a:ext cx="383357" cy="414598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низ 10"/>
          <p:cNvSpPr/>
          <p:nvPr/>
        </p:nvSpPr>
        <p:spPr>
          <a:xfrm>
            <a:off x="5719786" y="3078695"/>
            <a:ext cx="383357" cy="414598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0524CD36-B40A-4D1B-8ED4-A6AB2C6AD269}"/>
              </a:ext>
            </a:extLst>
          </p:cNvPr>
          <p:cNvSpPr/>
          <p:nvPr/>
        </p:nvSpPr>
        <p:spPr>
          <a:xfrm>
            <a:off x="3245643" y="2638071"/>
            <a:ext cx="5561938" cy="492443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r>
              <a:rPr lang="ru-RU" sz="2600" dirty="0">
                <a:ea typeface="+mn-lt"/>
                <a:cs typeface="+mn-lt"/>
              </a:rPr>
              <a:t>4) По формам собственности:</a:t>
            </a:r>
            <a:endParaRPr lang="ru-RU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8566745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углом 4"/>
          <p:cNvSpPr/>
          <p:nvPr/>
        </p:nvSpPr>
        <p:spPr>
          <a:xfrm>
            <a:off x="3236120" y="697115"/>
            <a:ext cx="5634038" cy="1217409"/>
          </a:xfrm>
          <a:prstGeom prst="snip1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,Sans-Serif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Агрессивные;</a:t>
            </a:r>
          </a:p>
          <a:p>
            <a:pPr marL="342900" indent="-342900">
              <a:buFont typeface="Wingdings,Sans-Serif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Умеренные;</a:t>
            </a:r>
            <a:endParaRPr lang="en-US" sz="2400" dirty="0">
              <a:solidFill>
                <a:schemeClr val="tx1"/>
              </a:solidFill>
              <a:ea typeface="+mn-lt"/>
              <a:cs typeface="+mn-lt"/>
            </a:endParaRPr>
          </a:p>
          <a:p>
            <a:pPr marL="342900" indent="-342900">
              <a:buFont typeface="Wingdings,Sans-Serif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Консервативные. </a:t>
            </a:r>
            <a:endParaRPr lang="ru-RU" dirty="0"/>
          </a:p>
        </p:txBody>
      </p:sp>
      <p:sp>
        <p:nvSpPr>
          <p:cNvPr id="7" name="Прямоугольник с одним вырезанным углом 4">
            <a:extLst>
              <a:ext uri="{FF2B5EF4-FFF2-40B4-BE49-F238E27FC236}">
                <a16:creationId xmlns:a16="http://schemas.microsoft.com/office/drawing/2014/main" id="{277A527C-27C4-46B7-B01E-BC152553C863}"/>
              </a:ext>
            </a:extLst>
          </p:cNvPr>
          <p:cNvSpPr/>
          <p:nvPr/>
        </p:nvSpPr>
        <p:spPr>
          <a:xfrm>
            <a:off x="3236119" y="2690222"/>
            <a:ext cx="3469483" cy="2288972"/>
          </a:xfrm>
          <a:prstGeom prst="snip1Rect">
            <a:avLst/>
          </a:prstGeom>
          <a:ln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Font typeface="Wingdings,Sans-Serif"/>
              <a:buChar char="Ø"/>
            </a:pP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Тактические инвестиционные решения;</a:t>
            </a:r>
          </a:p>
          <a:p>
            <a:pPr marL="342900" indent="-342900">
              <a:buFont typeface="Wingdings,Sans-Serif"/>
              <a:buChar char="Ø"/>
            </a:pPr>
            <a:r>
              <a:rPr lang="ru-RU" sz="2400" dirty="0">
                <a:solidFill>
                  <a:schemeClr val="tx1"/>
                </a:solidFill>
                <a:cs typeface="Arial"/>
              </a:rPr>
              <a:t>Стратегические инвестиционные решения.</a:t>
            </a:r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430F65B4-F236-44CF-B637-6A8E33CF99F0}"/>
              </a:ext>
            </a:extLst>
          </p:cNvPr>
          <p:cNvSpPr/>
          <p:nvPr/>
        </p:nvSpPr>
        <p:spPr>
          <a:xfrm>
            <a:off x="3202778" y="161568"/>
            <a:ext cx="5667375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5) По видам рисков: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EFE7AAD8-B44F-4439-8FF8-54920B336F75}"/>
              </a:ext>
            </a:extLst>
          </p:cNvPr>
          <p:cNvSpPr/>
          <p:nvPr/>
        </p:nvSpPr>
        <p:spPr>
          <a:xfrm>
            <a:off x="3202778" y="2118954"/>
            <a:ext cx="5667375" cy="461665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dirty="0">
                <a:ea typeface="+mn-lt"/>
                <a:cs typeface="+mn-lt"/>
              </a:rPr>
              <a:t>6) По уровню постановки целей:</a:t>
            </a:r>
            <a:endParaRPr lang="ru-RU" dirty="0">
              <a:ea typeface="+mn-lt"/>
              <a:cs typeface="+mn-lt"/>
            </a:endParaRPr>
          </a:p>
        </p:txBody>
      </p:sp>
      <p:sp>
        <p:nvSpPr>
          <p:cNvPr id="4" name="Стрелка вниз 10">
            <a:extLst>
              <a:ext uri="{FF2B5EF4-FFF2-40B4-BE49-F238E27FC236}">
                <a16:creationId xmlns:a16="http://schemas.microsoft.com/office/drawing/2014/main" id="{1BCCF345-20AD-43CB-9A06-250A354DCE76}"/>
              </a:ext>
            </a:extLst>
          </p:cNvPr>
          <p:cNvSpPr/>
          <p:nvPr/>
        </p:nvSpPr>
        <p:spPr>
          <a:xfrm>
            <a:off x="5648349" y="2492907"/>
            <a:ext cx="290489" cy="286012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0">
            <a:extLst>
              <a:ext uri="{FF2B5EF4-FFF2-40B4-BE49-F238E27FC236}">
                <a16:creationId xmlns:a16="http://schemas.microsoft.com/office/drawing/2014/main" id="{B1B91A25-0BBE-4878-8754-DB34E9B1075F}"/>
              </a:ext>
            </a:extLst>
          </p:cNvPr>
          <p:cNvSpPr/>
          <p:nvPr/>
        </p:nvSpPr>
        <p:spPr>
          <a:xfrm>
            <a:off x="3798117" y="492658"/>
            <a:ext cx="261914" cy="257436"/>
          </a:xfrm>
          <a:prstGeom prst="downArrow">
            <a:avLst/>
          </a:prstGeom>
          <a:noFill/>
          <a:ln w="28575">
            <a:solidFill>
              <a:schemeClr val="tx1"/>
            </a:solidFill>
          </a:ln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4513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171825" y="175859"/>
            <a:ext cx="5648325" cy="1569660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just"/>
            <a:r>
              <a:rPr lang="ru-RU" sz="2400" b="1" dirty="0">
                <a:ea typeface="+mn-lt"/>
                <a:cs typeface="+mn-lt"/>
              </a:rPr>
              <a:t>Инвестиционный процесс</a:t>
            </a:r>
            <a:r>
              <a:rPr lang="ru-RU" sz="2400" dirty="0">
                <a:ea typeface="+mn-lt"/>
                <a:cs typeface="+mn-lt"/>
              </a:rPr>
              <a:t> - это стадийность этапов, действий и операций по реализации инвестиционной деятельности.</a:t>
            </a:r>
            <a:endParaRPr lang="ru-RU">
              <a:ea typeface="+mn-lt"/>
              <a:cs typeface="+mn-lt"/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3243263" y="2255467"/>
            <a:ext cx="4248150" cy="70680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1 этап -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 подготовительный</a:t>
            </a:r>
            <a:r>
              <a:rPr lang="ru-RU" sz="2400" dirty="0">
                <a:solidFill>
                  <a:schemeClr val="tx1"/>
                </a:solidFill>
                <a:latin typeface="Arial"/>
                <a:cs typeface="Arial"/>
              </a:rPr>
              <a:t>;</a:t>
            </a:r>
            <a:endParaRPr lang="ru-RU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3243263" y="3107318"/>
            <a:ext cx="3814761" cy="887019"/>
          </a:xfrm>
          <a:prstGeom prst="homePlat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rgbClr val="000000"/>
                </a:solidFill>
                <a:ea typeface="+mn-lt"/>
                <a:cs typeface="+mn-lt"/>
              </a:rPr>
              <a:t>2 этап</a:t>
            </a:r>
            <a:r>
              <a:rPr lang="ru-RU" sz="2400" dirty="0">
                <a:solidFill>
                  <a:srgbClr val="000000"/>
                </a:solidFill>
                <a:ea typeface="+mn-lt"/>
                <a:cs typeface="+mn-lt"/>
              </a:rPr>
              <a:t> - осуществление инвестиций;</a:t>
            </a:r>
            <a:endParaRPr lang="ru-RU" dirty="0">
              <a:solidFill>
                <a:srgbClr val="000000"/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3245644" y="4140994"/>
            <a:ext cx="3202783" cy="816518"/>
          </a:xfrm>
          <a:prstGeom prst="homePlat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3 этап 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-</a:t>
            </a:r>
            <a:r>
              <a:rPr lang="ru-RU" sz="2400" b="1" dirty="0">
                <a:solidFill>
                  <a:schemeClr val="tx1"/>
                </a:solidFill>
                <a:ea typeface="+mn-lt"/>
                <a:cs typeface="+mn-lt"/>
              </a:rPr>
              <a:t> </a:t>
            </a:r>
            <a:r>
              <a:rPr lang="ru-RU" sz="2400" dirty="0">
                <a:solidFill>
                  <a:schemeClr val="tx1"/>
                </a:solidFill>
                <a:ea typeface="+mn-lt"/>
                <a:cs typeface="+mn-lt"/>
              </a:rPr>
              <a:t>эксплуатационный.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9789F6BF-CB33-4D52-AF0E-F4F5086627F3}"/>
              </a:ext>
            </a:extLst>
          </p:cNvPr>
          <p:cNvSpPr/>
          <p:nvPr/>
        </p:nvSpPr>
        <p:spPr>
          <a:xfrm>
            <a:off x="3174204" y="1787963"/>
            <a:ext cx="5647663" cy="461665"/>
          </a:xfrm>
          <a:prstGeom prst="rect">
            <a:avLst/>
          </a:prstGeom>
        </p:spPr>
        <p:txBody>
          <a:bodyPr wrap="square" anchor="t">
            <a:sp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ru-RU" sz="2400" dirty="0">
                <a:ea typeface="+mn-lt"/>
                <a:cs typeface="+mn-lt"/>
              </a:rPr>
              <a:t>Этапы инвестиционного процесса:</a:t>
            </a:r>
            <a:endParaRPr lang="ru-RU" sz="24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01706930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344</TotalTime>
  <Words>322</Words>
  <Application>Microsoft Office PowerPoint</Application>
  <PresentationFormat>Экран (16:9)</PresentationFormat>
  <Paragraphs>41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КАЗАХСКИЙ НАЦИОНАЛЬНЫЙ УНИВЕРСИТЕТ ИМ. АЛЬ-ФАРАБИ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user</cp:lastModifiedBy>
  <cp:revision>661</cp:revision>
  <dcterms:created xsi:type="dcterms:W3CDTF">2019-11-21T13:29:15Z</dcterms:created>
  <dcterms:modified xsi:type="dcterms:W3CDTF">2020-01-22T15:01:31Z</dcterms:modified>
</cp:coreProperties>
</file>